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Dosis"/>
      <p:regular r:id="rId21"/>
      <p:bold r:id="rId22"/>
    </p:embeddedFont>
    <p:embeddedFont>
      <p:font typeface="Roboto Serif"/>
      <p:regular r:id="rId23"/>
      <p:bold r:id="rId24"/>
      <p:italic r:id="rId25"/>
      <p:boldItalic r:id="rId26"/>
    </p:embeddedFont>
    <p:embeddedFont>
      <p:font typeface="Roboto"/>
      <p:regular r:id="rId27"/>
      <p:bold r:id="rId28"/>
      <p:italic r:id="rId29"/>
      <p:boldItalic r:id="rId30"/>
    </p:embeddedFont>
    <p:embeddedFont>
      <p:font typeface="Caveat"/>
      <p:regular r:id="rId31"/>
      <p:bold r:id="rId32"/>
    </p:embeddedFont>
    <p:embeddedFont>
      <p:font typeface="Inconsolata"/>
      <p:regular r:id="rId33"/>
      <p:bold r:id="rId34"/>
    </p:embeddedFont>
    <p:embeddedFont>
      <p:font typeface="Roboto Serif ExtraBold"/>
      <p:bold r:id="rId35"/>
      <p:boldItalic r:id="rId36"/>
    </p:embeddedFont>
    <p:embeddedFont>
      <p:font typeface="Permanent Marker"/>
      <p:regular r:id="rId37"/>
    </p:embeddedFont>
    <p:embeddedFont>
      <p:font typeface="Dosis Medium"/>
      <p:regular r:id="rId38"/>
      <p:bold r:id="rId39"/>
    </p:embeddedFont>
    <p:embeddedFont>
      <p:font typeface="Caveat Medium"/>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BA4175D-1F2A-4B45-B233-40298607F826}">
  <a:tblStyle styleId="{8BA4175D-1F2A-4B45-B233-40298607F82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aveatMedium-regular.fntdata"/><Relationship Id="rId20" Type="http://schemas.openxmlformats.org/officeDocument/2006/relationships/slide" Target="slides/slide15.xml"/><Relationship Id="rId41" Type="http://schemas.openxmlformats.org/officeDocument/2006/relationships/font" Target="fonts/CaveatMedium-bold.fntdata"/><Relationship Id="rId22" Type="http://schemas.openxmlformats.org/officeDocument/2006/relationships/font" Target="fonts/Dosis-bold.fntdata"/><Relationship Id="rId21" Type="http://schemas.openxmlformats.org/officeDocument/2006/relationships/font" Target="fonts/Dosis-regular.fntdata"/><Relationship Id="rId24" Type="http://schemas.openxmlformats.org/officeDocument/2006/relationships/font" Target="fonts/RobotoSerif-bold.fntdata"/><Relationship Id="rId23" Type="http://schemas.openxmlformats.org/officeDocument/2006/relationships/font" Target="fonts/RobotoSerif-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Serif-boldItalic.fntdata"/><Relationship Id="rId25" Type="http://schemas.openxmlformats.org/officeDocument/2006/relationships/font" Target="fonts/RobotoSerif-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aveat-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Inconsolata-regular.fntdata"/><Relationship Id="rId10" Type="http://schemas.openxmlformats.org/officeDocument/2006/relationships/slide" Target="slides/slide5.xml"/><Relationship Id="rId32" Type="http://schemas.openxmlformats.org/officeDocument/2006/relationships/font" Target="fonts/Caveat-bold.fntdata"/><Relationship Id="rId13" Type="http://schemas.openxmlformats.org/officeDocument/2006/relationships/slide" Target="slides/slide8.xml"/><Relationship Id="rId35" Type="http://schemas.openxmlformats.org/officeDocument/2006/relationships/font" Target="fonts/RobotoSerifExtraBold-bold.fntdata"/><Relationship Id="rId12" Type="http://schemas.openxmlformats.org/officeDocument/2006/relationships/slide" Target="slides/slide7.xml"/><Relationship Id="rId34" Type="http://schemas.openxmlformats.org/officeDocument/2006/relationships/font" Target="fonts/Inconsolata-bold.fntdata"/><Relationship Id="rId15" Type="http://schemas.openxmlformats.org/officeDocument/2006/relationships/slide" Target="slides/slide10.xml"/><Relationship Id="rId37" Type="http://schemas.openxmlformats.org/officeDocument/2006/relationships/font" Target="fonts/PermanentMarker-regular.fntdata"/><Relationship Id="rId14" Type="http://schemas.openxmlformats.org/officeDocument/2006/relationships/slide" Target="slides/slide9.xml"/><Relationship Id="rId36" Type="http://schemas.openxmlformats.org/officeDocument/2006/relationships/font" Target="fonts/RobotoSerifExtraBold-boldItalic.fntdata"/><Relationship Id="rId17" Type="http://schemas.openxmlformats.org/officeDocument/2006/relationships/slide" Target="slides/slide12.xml"/><Relationship Id="rId39" Type="http://schemas.openxmlformats.org/officeDocument/2006/relationships/font" Target="fonts/DosisMedium-bold.fntdata"/><Relationship Id="rId16" Type="http://schemas.openxmlformats.org/officeDocument/2006/relationships/slide" Target="slides/slide11.xml"/><Relationship Id="rId38" Type="http://schemas.openxmlformats.org/officeDocument/2006/relationships/font" Target="fonts/DosisMedium-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c88854eb5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c88854eb5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88854eb5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88854eb5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c88854eb5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c88854eb5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c88854eb5b_1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c88854eb5b_1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c88854eb5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c88854eb5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88854eb5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88854eb5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c065062d0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c065062d0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Hardware Peripherals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Show swapability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Keypad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Rotary Encoder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Scanning Function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Begin Function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Next Steps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Multiple components on the same pcf8574 chip</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Port Design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Slider (next purchase order)</a:t>
            </a:r>
            <a:endParaRPr>
              <a:solidFill>
                <a:schemeClr val="dk1"/>
              </a:solidFill>
            </a:endParaRPr>
          </a:p>
          <a:p>
            <a:pPr indent="0" lvl="0" marL="0" rtl="0" algn="l">
              <a:spcBef>
                <a:spcPts val="0"/>
              </a:spcBef>
              <a:spcAft>
                <a:spcPts val="0"/>
              </a:spcAft>
              <a:buNone/>
            </a:pPr>
            <a:r>
              <a:rPr lang="en"/>
              <a:t>Product Requirements: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88854eb5b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c88854eb5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343764"/>
                </a:solidFill>
                <a:latin typeface="Roboto"/>
                <a:ea typeface="Roboto"/>
                <a:cs typeface="Roboto"/>
                <a:sym typeface="Roboto"/>
              </a:rPr>
              <a:t>Protocontrol allows engineers and hobbyists to execute their vision for a user interface panel with a start-to-finish user interface development experience</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sz="1300">
              <a:solidFill>
                <a:srgbClr val="343764"/>
              </a:solidFill>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rPr b="1" lang="en" sz="1300">
                <a:solidFill>
                  <a:srgbClr val="343764"/>
                </a:solidFill>
                <a:latin typeface="Roboto"/>
                <a:ea typeface="Roboto"/>
                <a:cs typeface="Roboto"/>
                <a:sym typeface="Roboto"/>
              </a:rPr>
              <a:t>Bring the audience to the same place as us before diving into details, set the tone, differentiate ourselves from other projects </a:t>
            </a:r>
            <a:endParaRPr b="1" sz="1300">
              <a:solidFill>
                <a:srgbClr val="343764"/>
              </a:solidFill>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c88854eb5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c88854eb5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 Julia. Julia represents our hobbyist market. Julia is in 10th grade. She has some experience with simple block coding but wants to branch out with some personal projects. Unlike Shannon, her critical constraint isn’t time. She needs something that can manage complexity without having a high barrier to entry.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c88854eb5b_1_3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c88854eb5b_1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c065062d0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c065062d0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rlly sure how this slide is relevant, at the very least it should not be the first slide for this subsystem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c88854eb5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c88854eb5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c065062d0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c065062d0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c88854eb5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c88854eb5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22222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chemeClr val="accent1"/>
          </a:solidFill>
          <a:ln>
            <a:noFill/>
          </a:ln>
        </p:spPr>
      </p:sp>
      <p:sp>
        <p:nvSpPr>
          <p:cNvPr id="12" name="Google Shape;12;p2"/>
          <p:cNvSpPr/>
          <p:nvPr/>
        </p:nvSpPr>
        <p:spPr>
          <a:xfrm flipH="1">
            <a:off x="-418950" y="4394400"/>
            <a:ext cx="8172300" cy="749100"/>
          </a:xfrm>
          <a:prstGeom prst="parallelogram">
            <a:avLst>
              <a:gd fmla="val 51542" name="adj"/>
            </a:avLst>
          </a:prstGeom>
          <a:solidFill>
            <a:srgbClr val="FFFFFF">
              <a:alpha val="17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3" name="Google Shape;13;p2"/>
          <p:cNvSpPr/>
          <p:nvPr/>
        </p:nvSpPr>
        <p:spPr>
          <a:xfrm flipH="1">
            <a:off x="1187225" y="3724500"/>
            <a:ext cx="8369700" cy="6699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1172400" y="1868375"/>
            <a:ext cx="6799200" cy="1675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spTree>
      <p:nvGrpSpPr>
        <p:cNvPr id="102" name="Shape 102"/>
        <p:cNvGrpSpPr/>
        <p:nvPr/>
      </p:nvGrpSpPr>
      <p:grpSpPr>
        <a:xfrm>
          <a:off x="0" y="0"/>
          <a:ext cx="0" cy="0"/>
          <a:chOff x="0" y="0"/>
          <a:chExt cx="0" cy="0"/>
        </a:xfrm>
      </p:grpSpPr>
      <p:sp>
        <p:nvSpPr>
          <p:cNvPr id="103" name="Google Shape;103;p11"/>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4" name="Google Shape;104;p11"/>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105" name="Google Shape;105;p11"/>
          <p:cNvGrpSpPr/>
          <p:nvPr/>
        </p:nvGrpSpPr>
        <p:grpSpPr>
          <a:xfrm>
            <a:off x="-903537" y="-17561"/>
            <a:ext cx="10524355" cy="5171411"/>
            <a:chOff x="-903537" y="-17561"/>
            <a:chExt cx="10524355" cy="5171411"/>
          </a:xfrm>
        </p:grpSpPr>
        <p:sp>
          <p:nvSpPr>
            <p:cNvPr id="106" name="Google Shape;106;p11"/>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1" name="Google Shape;111;p11"/>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TITLE_ONLY_1">
    <p:spTree>
      <p:nvGrpSpPr>
        <p:cNvPr id="112" name="Shape 112"/>
        <p:cNvGrpSpPr/>
        <p:nvPr/>
      </p:nvGrpSpPr>
      <p:grpSpPr>
        <a:xfrm>
          <a:off x="0" y="0"/>
          <a:ext cx="0" cy="0"/>
          <a:chOff x="0" y="0"/>
          <a:chExt cx="0" cy="0"/>
        </a:xfrm>
      </p:grpSpPr>
      <p:sp>
        <p:nvSpPr>
          <p:cNvPr id="113" name="Google Shape;113;p12"/>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rgbClr val="FFFFFF">
              <a:alpha val="17690"/>
            </a:srgbClr>
          </a:solidFill>
          <a:ln>
            <a:noFill/>
          </a:ln>
        </p:spPr>
      </p:sp>
      <p:sp>
        <p:nvSpPr>
          <p:cNvPr id="114" name="Google Shape;114;p12"/>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2"/>
          <p:cNvSpPr/>
          <p:nvPr/>
        </p:nvSpPr>
        <p:spPr>
          <a:xfrm flipH="1">
            <a:off x="472134" y="-9525"/>
            <a:ext cx="518400" cy="749100"/>
          </a:xfrm>
          <a:prstGeom prst="parallelogram">
            <a:avLst>
              <a:gd fmla="val 75009"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2"/>
          <p:cNvSpPr/>
          <p:nvPr/>
        </p:nvSpPr>
        <p:spPr>
          <a:xfrm flipH="1">
            <a:off x="742953" y="272850"/>
            <a:ext cx="7505700" cy="749100"/>
          </a:xfrm>
          <a:prstGeom prst="parallelogram">
            <a:avLst>
              <a:gd fmla="val 51542" name="adj"/>
            </a:avLst>
          </a:prstGeom>
          <a:solidFill>
            <a:srgbClr val="222222">
              <a:alpha val="6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2"/>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20" name="Google Shape;120;p12"/>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21" name="Google Shape;121;p12"/>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2" name="Shape 122"/>
        <p:cNvGrpSpPr/>
        <p:nvPr/>
      </p:nvGrpSpPr>
      <p:grpSpPr>
        <a:xfrm>
          <a:off x="0" y="0"/>
          <a:ext cx="0" cy="0"/>
          <a:chOff x="0" y="0"/>
          <a:chExt cx="0" cy="0"/>
        </a:xfrm>
      </p:grpSpPr>
      <p:sp>
        <p:nvSpPr>
          <p:cNvPr id="123" name="Google Shape;123;p13"/>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24" name="Google Shape;124;p13"/>
          <p:cNvSpPr/>
          <p:nvPr/>
        </p:nvSpPr>
        <p:spPr>
          <a:xfrm flipH="1">
            <a:off x="742953" y="440630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flipH="1">
            <a:off x="7861618" y="440630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txBox="1"/>
          <p:nvPr>
            <p:ph idx="1" type="body"/>
          </p:nvPr>
        </p:nvSpPr>
        <p:spPr>
          <a:xfrm>
            <a:off x="1123950" y="4406300"/>
            <a:ext cx="6737400" cy="749100"/>
          </a:xfrm>
          <a:prstGeom prst="rect">
            <a:avLst/>
          </a:prstGeom>
        </p:spPr>
        <p:txBody>
          <a:bodyPr anchorCtr="0" anchor="ctr" bIns="91425" lIns="91425" spcFirstLastPara="1" rIns="91425" wrap="square" tIns="91425">
            <a:noAutofit/>
          </a:bodyPr>
          <a:lstStyle>
            <a:lvl1pPr indent="-228600" lvl="0" marL="457200" rtl="0">
              <a:spcBef>
                <a:spcPts val="360"/>
              </a:spcBef>
              <a:spcAft>
                <a:spcPts val="0"/>
              </a:spcAft>
              <a:buClr>
                <a:srgbClr val="FFFFFF"/>
              </a:buClr>
              <a:buSzPts val="1800"/>
              <a:buNone/>
              <a:defRPr sz="1800">
                <a:solidFill>
                  <a:srgbClr val="FFFFFF"/>
                </a:solidFill>
              </a:defRPr>
            </a:lvl1pPr>
          </a:lstStyle>
          <a:p/>
        </p:txBody>
      </p:sp>
      <p:sp>
        <p:nvSpPr>
          <p:cNvPr id="129" name="Google Shape;129;p13"/>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30" name="Google Shape;130;p13"/>
          <p:cNvPicPr preferRelativeResize="0"/>
          <p:nvPr/>
        </p:nvPicPr>
        <p:blipFill rotWithShape="1">
          <a:blip r:embed="rId2">
            <a:alphaModFix/>
          </a:blip>
          <a:srcRect b="67910" l="19433" r="63208" t="19918"/>
          <a:stretch/>
        </p:blipFill>
        <p:spPr>
          <a:xfrm>
            <a:off x="7861625" y="4467825"/>
            <a:ext cx="1190450" cy="6260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1" name="Shape 131"/>
        <p:cNvGrpSpPr/>
        <p:nvPr/>
      </p:nvGrpSpPr>
      <p:grpSpPr>
        <a:xfrm>
          <a:off x="0" y="0"/>
          <a:ext cx="0" cy="0"/>
          <a:chOff x="0" y="0"/>
          <a:chExt cx="0" cy="0"/>
        </a:xfrm>
      </p:grpSpPr>
      <p:sp>
        <p:nvSpPr>
          <p:cNvPr id="132" name="Google Shape;132;p14"/>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133" name="Google Shape;133;p14"/>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p:cSld name="BLANK_1">
    <p:bg>
      <p:bgPr>
        <a:solidFill>
          <a:schemeClr val="dk1"/>
        </a:solidFill>
      </p:bgPr>
    </p:bg>
    <p:spTree>
      <p:nvGrpSpPr>
        <p:cNvPr id="137" name="Shape 137"/>
        <p:cNvGrpSpPr/>
        <p:nvPr/>
      </p:nvGrpSpPr>
      <p:grpSpPr>
        <a:xfrm>
          <a:off x="0" y="0"/>
          <a:ext cx="0" cy="0"/>
          <a:chOff x="0" y="0"/>
          <a:chExt cx="0" cy="0"/>
        </a:xfrm>
      </p:grpSpPr>
      <p:sp>
        <p:nvSpPr>
          <p:cNvPr id="138" name="Google Shape;138;p15"/>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accent3"/>
          </a:solidFill>
          <a:ln>
            <a:noFill/>
          </a:ln>
        </p:spPr>
      </p:sp>
      <p:sp>
        <p:nvSpPr>
          <p:cNvPr id="139" name="Google Shape;139;p15"/>
          <p:cNvSpPr/>
          <p:nvPr/>
        </p:nvSpPr>
        <p:spPr>
          <a:xfrm flipH="1">
            <a:off x="-903537" y="-1756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flipH="1">
            <a:off x="472134" y="-9525"/>
            <a:ext cx="518400" cy="749100"/>
          </a:xfrm>
          <a:prstGeom prst="parallelogram">
            <a:avLst>
              <a:gd fmla="val 7500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inverted 1">
  <p:cSld name="BLANK_1_1">
    <p:bg>
      <p:bgPr>
        <a:solidFill>
          <a:srgbClr val="222222"/>
        </a:solidFill>
      </p:bgPr>
    </p:bg>
    <p:spTree>
      <p:nvGrpSpPr>
        <p:cNvPr id="143" name="Shape 143"/>
        <p:cNvGrpSpPr/>
        <p:nvPr/>
      </p:nvGrpSpPr>
      <p:grpSpPr>
        <a:xfrm>
          <a:off x="0" y="0"/>
          <a:ext cx="0" cy="0"/>
          <a:chOff x="0" y="0"/>
          <a:chExt cx="0" cy="0"/>
        </a:xfrm>
      </p:grpSpPr>
      <p:sp>
        <p:nvSpPr>
          <p:cNvPr id="144" name="Google Shape;144;p16"/>
          <p:cNvSpPr/>
          <p:nvPr/>
        </p:nvSpPr>
        <p:spPr>
          <a:xfrm flipH="1">
            <a:off x="-903537" y="-8711"/>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47" name="Google Shape;147;p16"/>
          <p:cNvPicPr preferRelativeResize="0"/>
          <p:nvPr/>
        </p:nvPicPr>
        <p:blipFill rotWithShape="1">
          <a:blip r:embed="rId2">
            <a:alphaModFix/>
          </a:blip>
          <a:srcRect b="67910" l="19433" r="63208" t="19918"/>
          <a:stretch/>
        </p:blipFill>
        <p:spPr>
          <a:xfrm>
            <a:off x="7745950" y="-8700"/>
            <a:ext cx="1190450" cy="62602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1">
    <p:spTree>
      <p:nvGrpSpPr>
        <p:cNvPr id="148" name="Shape 148"/>
        <p:cNvGrpSpPr/>
        <p:nvPr/>
      </p:nvGrpSpPr>
      <p:grpSpPr>
        <a:xfrm>
          <a:off x="0" y="0"/>
          <a:ext cx="0" cy="0"/>
          <a:chOff x="0" y="0"/>
          <a:chExt cx="0" cy="0"/>
        </a:xfrm>
      </p:grpSpPr>
      <p:sp>
        <p:nvSpPr>
          <p:cNvPr id="149" name="Google Shape;149;p17"/>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150" name="Google Shape;150;p1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with Bar">
  <p:cSld name="CUSTOM_1_1">
    <p:spTree>
      <p:nvGrpSpPr>
        <p:cNvPr id="151" name="Shape 151"/>
        <p:cNvGrpSpPr/>
        <p:nvPr/>
      </p:nvGrpSpPr>
      <p:grpSpPr>
        <a:xfrm>
          <a:off x="0" y="0"/>
          <a:ext cx="0" cy="0"/>
          <a:chOff x="0" y="0"/>
          <a:chExt cx="0" cy="0"/>
        </a:xfrm>
      </p:grpSpPr>
      <p:sp>
        <p:nvSpPr>
          <p:cNvPr id="152" name="Google Shape;152;p18"/>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153" name="Google Shape;153;p1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154" name="Google Shape;154;p18"/>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155" name="Shape 155"/>
        <p:cNvGrpSpPr/>
        <p:nvPr/>
      </p:nvGrpSpPr>
      <p:grpSpPr>
        <a:xfrm>
          <a:off x="0" y="0"/>
          <a:ext cx="0" cy="0"/>
          <a:chOff x="0" y="0"/>
          <a:chExt cx="0" cy="0"/>
        </a:xfrm>
      </p:grpSpPr>
      <p:sp>
        <p:nvSpPr>
          <p:cNvPr id="156" name="Google Shape;156;p1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7" name="Google Shape;157;p1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8" name="Google Shape;15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9" name="Shape 159"/>
        <p:cNvGrpSpPr/>
        <p:nvPr/>
      </p:nvGrpSpPr>
      <p:grpSpPr>
        <a:xfrm>
          <a:off x="0" y="0"/>
          <a:ext cx="0" cy="0"/>
          <a:chOff x="0" y="0"/>
          <a:chExt cx="0" cy="0"/>
        </a:xfrm>
      </p:grpSpPr>
      <p:sp>
        <p:nvSpPr>
          <p:cNvPr id="160" name="Google Shape;160;p2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1" name="Google Shape;16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15" name="Shape 15"/>
        <p:cNvGrpSpPr/>
        <p:nvPr/>
      </p:nvGrpSpPr>
      <p:grpSpPr>
        <a:xfrm>
          <a:off x="0" y="0"/>
          <a:ext cx="0" cy="0"/>
          <a:chOff x="0" y="0"/>
          <a:chExt cx="0" cy="0"/>
        </a:xfrm>
      </p:grpSpPr>
      <p:sp>
        <p:nvSpPr>
          <p:cNvPr id="16" name="Google Shape;16;p3"/>
          <p:cNvSpPr txBox="1"/>
          <p:nvPr>
            <p:ph type="title"/>
          </p:nvPr>
        </p:nvSpPr>
        <p:spPr>
          <a:xfrm>
            <a:off x="1104900" y="276075"/>
            <a:ext cx="6724500" cy="749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atin typeface="Roboto"/>
                <a:ea typeface="Roboto"/>
                <a:cs typeface="Roboto"/>
                <a:sym typeface="Roboto"/>
              </a:defRPr>
            </a:lvl1pPr>
            <a:lvl2pPr lvl="1" rtl="0">
              <a:spcBef>
                <a:spcPts val="0"/>
              </a:spcBef>
              <a:spcAft>
                <a:spcPts val="0"/>
              </a:spcAft>
              <a:buSzPts val="2400"/>
              <a:buNone/>
              <a:defRPr>
                <a:latin typeface="Roboto"/>
                <a:ea typeface="Roboto"/>
                <a:cs typeface="Roboto"/>
                <a:sym typeface="Roboto"/>
              </a:defRPr>
            </a:lvl2pPr>
            <a:lvl3pPr lvl="2" rtl="0">
              <a:spcBef>
                <a:spcPts val="0"/>
              </a:spcBef>
              <a:spcAft>
                <a:spcPts val="0"/>
              </a:spcAft>
              <a:buSzPts val="2400"/>
              <a:buNone/>
              <a:defRPr>
                <a:latin typeface="Roboto"/>
                <a:ea typeface="Roboto"/>
                <a:cs typeface="Roboto"/>
                <a:sym typeface="Roboto"/>
              </a:defRPr>
            </a:lvl3pPr>
            <a:lvl4pPr lvl="3" rtl="0">
              <a:spcBef>
                <a:spcPts val="0"/>
              </a:spcBef>
              <a:spcAft>
                <a:spcPts val="0"/>
              </a:spcAft>
              <a:buSzPts val="2400"/>
              <a:buNone/>
              <a:defRPr>
                <a:latin typeface="Roboto"/>
                <a:ea typeface="Roboto"/>
                <a:cs typeface="Roboto"/>
                <a:sym typeface="Roboto"/>
              </a:defRPr>
            </a:lvl4pPr>
            <a:lvl5pPr lvl="4" rtl="0">
              <a:spcBef>
                <a:spcPts val="0"/>
              </a:spcBef>
              <a:spcAft>
                <a:spcPts val="0"/>
              </a:spcAft>
              <a:buSzPts val="2400"/>
              <a:buNone/>
              <a:defRPr>
                <a:latin typeface="Roboto"/>
                <a:ea typeface="Roboto"/>
                <a:cs typeface="Roboto"/>
                <a:sym typeface="Roboto"/>
              </a:defRPr>
            </a:lvl5pPr>
            <a:lvl6pPr lvl="5" rtl="0">
              <a:spcBef>
                <a:spcPts val="0"/>
              </a:spcBef>
              <a:spcAft>
                <a:spcPts val="0"/>
              </a:spcAft>
              <a:buSzPts val="2400"/>
              <a:buNone/>
              <a:defRPr>
                <a:latin typeface="Roboto"/>
                <a:ea typeface="Roboto"/>
                <a:cs typeface="Roboto"/>
                <a:sym typeface="Roboto"/>
              </a:defRPr>
            </a:lvl6pPr>
            <a:lvl7pPr lvl="6" rtl="0">
              <a:spcBef>
                <a:spcPts val="0"/>
              </a:spcBef>
              <a:spcAft>
                <a:spcPts val="0"/>
              </a:spcAft>
              <a:buSzPts val="2400"/>
              <a:buNone/>
              <a:defRPr>
                <a:latin typeface="Roboto"/>
                <a:ea typeface="Roboto"/>
                <a:cs typeface="Roboto"/>
                <a:sym typeface="Roboto"/>
              </a:defRPr>
            </a:lvl7pPr>
            <a:lvl8pPr lvl="7" rtl="0">
              <a:spcBef>
                <a:spcPts val="0"/>
              </a:spcBef>
              <a:spcAft>
                <a:spcPts val="0"/>
              </a:spcAft>
              <a:buSzPts val="2400"/>
              <a:buNone/>
              <a:defRPr>
                <a:latin typeface="Roboto"/>
                <a:ea typeface="Roboto"/>
                <a:cs typeface="Roboto"/>
                <a:sym typeface="Roboto"/>
              </a:defRPr>
            </a:lvl8pPr>
            <a:lvl9pPr lvl="8" rtl="0">
              <a:spcBef>
                <a:spcPts val="0"/>
              </a:spcBef>
              <a:spcAft>
                <a:spcPts val="0"/>
              </a:spcAft>
              <a:buSzPts val="2400"/>
              <a:buNone/>
              <a:defRPr>
                <a:latin typeface="Roboto"/>
                <a:ea typeface="Roboto"/>
                <a:cs typeface="Roboto"/>
                <a:sym typeface="Roboto"/>
              </a:defRPr>
            </a:lvl9pPr>
          </a:lstStyle>
          <a:p/>
        </p:txBody>
      </p:sp>
      <p:sp>
        <p:nvSpPr>
          <p:cNvPr id="17" name="Google Shape;17;p3"/>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18" name="Google Shape;18;p3"/>
          <p:cNvGrpSpPr/>
          <p:nvPr/>
        </p:nvGrpSpPr>
        <p:grpSpPr>
          <a:xfrm>
            <a:off x="1526678" y="2220366"/>
            <a:ext cx="6090715" cy="702675"/>
            <a:chOff x="3571" y="2240822"/>
            <a:chExt cx="8120953" cy="936900"/>
          </a:xfrm>
        </p:grpSpPr>
        <p:sp>
          <p:nvSpPr>
            <p:cNvPr id="19" name="Google Shape;19;p3"/>
            <p:cNvSpPr/>
            <p:nvPr/>
          </p:nvSpPr>
          <p:spPr>
            <a:xfrm>
              <a:off x="3571"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0" name="Google Shape;20;p3"/>
            <p:cNvSpPr txBox="1"/>
            <p:nvPr/>
          </p:nvSpPr>
          <p:spPr>
            <a:xfrm>
              <a:off x="31015"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21" name="Google Shape;21;p3"/>
            <p:cNvSpPr/>
            <p:nvPr/>
          </p:nvSpPr>
          <p:spPr>
            <a:xfrm>
              <a:off x="1721445"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2" name="Google Shape;22;p3"/>
            <p:cNvSpPr txBox="1"/>
            <p:nvPr/>
          </p:nvSpPr>
          <p:spPr>
            <a:xfrm>
              <a:off x="1721445"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23" name="Google Shape;23;p3"/>
            <p:cNvSpPr/>
            <p:nvPr/>
          </p:nvSpPr>
          <p:spPr>
            <a:xfrm>
              <a:off x="2189956"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4" name="Google Shape;24;p3"/>
            <p:cNvSpPr txBox="1"/>
            <p:nvPr/>
          </p:nvSpPr>
          <p:spPr>
            <a:xfrm>
              <a:off x="2217400"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25" name="Google Shape;25;p3"/>
            <p:cNvSpPr/>
            <p:nvPr/>
          </p:nvSpPr>
          <p:spPr>
            <a:xfrm>
              <a:off x="3907829"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6" name="Google Shape;26;p3"/>
            <p:cNvSpPr txBox="1"/>
            <p:nvPr/>
          </p:nvSpPr>
          <p:spPr>
            <a:xfrm>
              <a:off x="3907829"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27" name="Google Shape;27;p3"/>
            <p:cNvSpPr/>
            <p:nvPr/>
          </p:nvSpPr>
          <p:spPr>
            <a:xfrm>
              <a:off x="4376340"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8" name="Google Shape;28;p3"/>
            <p:cNvSpPr txBox="1"/>
            <p:nvPr/>
          </p:nvSpPr>
          <p:spPr>
            <a:xfrm>
              <a:off x="4403784"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sp>
          <p:nvSpPr>
            <p:cNvPr id="29" name="Google Shape;29;p3"/>
            <p:cNvSpPr/>
            <p:nvPr/>
          </p:nvSpPr>
          <p:spPr>
            <a:xfrm>
              <a:off x="6094214" y="2515682"/>
              <a:ext cx="331200" cy="387300"/>
            </a:xfrm>
            <a:prstGeom prst="rightArrow">
              <a:avLst>
                <a:gd fmla="val 60000" name="adj1"/>
                <a:gd fmla="val 50000" name="adj2"/>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0" name="Google Shape;30;p3"/>
            <p:cNvSpPr txBox="1"/>
            <p:nvPr/>
          </p:nvSpPr>
          <p:spPr>
            <a:xfrm>
              <a:off x="6094214" y="2593142"/>
              <a:ext cx="231900" cy="232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Calibri"/>
                <a:buNone/>
              </a:pPr>
              <a:r>
                <a:t/>
              </a:r>
              <a:endParaRPr b="0" i="0" sz="1200" u="none" cap="none" strike="noStrike">
                <a:solidFill>
                  <a:schemeClr val="lt1"/>
                </a:solidFill>
                <a:latin typeface="Calibri"/>
                <a:ea typeface="Calibri"/>
                <a:cs typeface="Calibri"/>
                <a:sym typeface="Calibri"/>
              </a:endParaRPr>
            </a:p>
          </p:txBody>
        </p:sp>
        <p:sp>
          <p:nvSpPr>
            <p:cNvPr id="31" name="Google Shape;31;p3"/>
            <p:cNvSpPr/>
            <p:nvPr/>
          </p:nvSpPr>
          <p:spPr>
            <a:xfrm>
              <a:off x="6562724" y="2240822"/>
              <a:ext cx="1561800" cy="936900"/>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2" name="Google Shape;32;p3"/>
            <p:cNvSpPr txBox="1"/>
            <p:nvPr/>
          </p:nvSpPr>
          <p:spPr>
            <a:xfrm>
              <a:off x="6590168" y="2268266"/>
              <a:ext cx="1506900" cy="882000"/>
            </a:xfrm>
            <a:prstGeom prst="rect">
              <a:avLst/>
            </a:prstGeom>
            <a:solidFill>
              <a:schemeClr val="accent2"/>
            </a:solidFill>
            <a:ln>
              <a:noFill/>
            </a:ln>
          </p:spPr>
          <p:txBody>
            <a:bodyPr anchorCtr="0" anchor="ctr" bIns="114300" lIns="114300" spcFirstLastPara="1" rIns="114300" wrap="square" tIns="114300">
              <a:noAutofit/>
            </a:bodyPr>
            <a:lstStyle/>
            <a:p>
              <a:pPr indent="0" lvl="0" marL="0" marR="0" rtl="0" algn="ctr">
                <a:lnSpc>
                  <a:spcPct val="90000"/>
                </a:lnSpc>
                <a:spcBef>
                  <a:spcPts val="0"/>
                </a:spcBef>
                <a:spcAft>
                  <a:spcPts val="0"/>
                </a:spcAft>
                <a:buClr>
                  <a:schemeClr val="dk1"/>
                </a:buClr>
                <a:buSzPts val="3000"/>
                <a:buFont typeface="Calibri"/>
                <a:buNone/>
              </a:pPr>
              <a:r>
                <a:t/>
              </a:r>
              <a:endParaRPr b="0" i="0" sz="3000" u="none" cap="none" strike="noStrike">
                <a:solidFill>
                  <a:schemeClr val="lt1"/>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2" name="Shape 162"/>
        <p:cNvGrpSpPr/>
        <p:nvPr/>
      </p:nvGrpSpPr>
      <p:grpSpPr>
        <a:xfrm>
          <a:off x="0" y="0"/>
          <a:ext cx="0" cy="0"/>
          <a:chOff x="0" y="0"/>
          <a:chExt cx="0" cy="0"/>
        </a:xfrm>
      </p:grpSpPr>
      <p:sp>
        <p:nvSpPr>
          <p:cNvPr id="163" name="Google Shape;163;p2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4" name="Google Shape;164;p2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65" name="Google Shape;16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spTree>
      <p:nvGrpSpPr>
        <p:cNvPr id="166" name="Shape 166"/>
        <p:cNvGrpSpPr/>
        <p:nvPr/>
      </p:nvGrpSpPr>
      <p:grpSpPr>
        <a:xfrm>
          <a:off x="0" y="0"/>
          <a:ext cx="0" cy="0"/>
          <a:chOff x="0" y="0"/>
          <a:chExt cx="0" cy="0"/>
        </a:xfrm>
      </p:grpSpPr>
      <p:sp>
        <p:nvSpPr>
          <p:cNvPr id="167" name="Google Shape;167;p2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p:txBody>
      </p:sp>
      <p:sp>
        <p:nvSpPr>
          <p:cNvPr id="168" name="Google Shape;168;p2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9" name="Google Shape;16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accent1"/>
        </a:solidFill>
      </p:bgPr>
    </p:bg>
    <p:spTree>
      <p:nvGrpSpPr>
        <p:cNvPr id="33" name="Shape 33"/>
        <p:cNvGrpSpPr/>
        <p:nvPr/>
      </p:nvGrpSpPr>
      <p:grpSpPr>
        <a:xfrm>
          <a:off x="0" y="0"/>
          <a:ext cx="0" cy="0"/>
          <a:chOff x="0" y="0"/>
          <a:chExt cx="0" cy="0"/>
        </a:xfrm>
      </p:grpSpPr>
      <p:sp>
        <p:nvSpPr>
          <p:cNvPr id="34" name="Google Shape;34;p4"/>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35" name="Google Shape;35;p4"/>
          <p:cNvSpPr/>
          <p:nvPr/>
        </p:nvSpPr>
        <p:spPr>
          <a:xfrm flipH="1">
            <a:off x="-388900" y="4394400"/>
            <a:ext cx="8172300" cy="749100"/>
          </a:xfrm>
          <a:prstGeom prst="parallelogram">
            <a:avLst>
              <a:gd fmla="val 5154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36" name="Google Shape;36;p4"/>
          <p:cNvSpPr/>
          <p:nvPr/>
        </p:nvSpPr>
        <p:spPr>
          <a:xfrm flipH="1">
            <a:off x="1028475" y="4166400"/>
            <a:ext cx="8369700" cy="2280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txBox="1"/>
          <p:nvPr>
            <p:ph type="ctrTitle"/>
          </p:nvPr>
        </p:nvSpPr>
        <p:spPr>
          <a:xfrm>
            <a:off x="1028475" y="2345350"/>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8" name="Google Shape;38;p4"/>
          <p:cNvSpPr txBox="1"/>
          <p:nvPr>
            <p:ph idx="1" type="subTitle"/>
          </p:nvPr>
        </p:nvSpPr>
        <p:spPr>
          <a:xfrm>
            <a:off x="1028475" y="3449650"/>
            <a:ext cx="5220000" cy="570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222222"/>
              </a:buClr>
              <a:buSzPts val="2400"/>
              <a:buNone/>
              <a:defRPr sz="2400"/>
            </a:lvl1pPr>
            <a:lvl2pPr lvl="1" rtl="0">
              <a:spcBef>
                <a:spcPts val="0"/>
              </a:spcBef>
              <a:spcAft>
                <a:spcPts val="0"/>
              </a:spcAft>
              <a:buClr>
                <a:srgbClr val="222222"/>
              </a:buClr>
              <a:buSzPts val="2400"/>
              <a:buNone/>
              <a:defRPr/>
            </a:lvl2pPr>
            <a:lvl3pPr lvl="2" rtl="0">
              <a:spcBef>
                <a:spcPts val="0"/>
              </a:spcBef>
              <a:spcAft>
                <a:spcPts val="0"/>
              </a:spcAft>
              <a:buClr>
                <a:srgbClr val="222222"/>
              </a:buClr>
              <a:buSzPts val="2400"/>
              <a:buNone/>
              <a:defRPr/>
            </a:lvl3pPr>
            <a:lvl4pPr lvl="3" rtl="0">
              <a:spcBef>
                <a:spcPts val="0"/>
              </a:spcBef>
              <a:spcAft>
                <a:spcPts val="0"/>
              </a:spcAft>
              <a:buClr>
                <a:srgbClr val="222222"/>
              </a:buClr>
              <a:buSzPts val="2400"/>
              <a:buNone/>
              <a:defRPr sz="2400"/>
            </a:lvl4pPr>
            <a:lvl5pPr lvl="4" rtl="0">
              <a:spcBef>
                <a:spcPts val="0"/>
              </a:spcBef>
              <a:spcAft>
                <a:spcPts val="0"/>
              </a:spcAft>
              <a:buClr>
                <a:srgbClr val="222222"/>
              </a:buClr>
              <a:buSzPts val="2400"/>
              <a:buNone/>
              <a:defRPr sz="2400"/>
            </a:lvl5pPr>
            <a:lvl6pPr lvl="5" rtl="0">
              <a:spcBef>
                <a:spcPts val="0"/>
              </a:spcBef>
              <a:spcAft>
                <a:spcPts val="0"/>
              </a:spcAft>
              <a:buClr>
                <a:srgbClr val="222222"/>
              </a:buClr>
              <a:buSzPts val="2400"/>
              <a:buNone/>
              <a:defRPr sz="2400"/>
            </a:lvl6pPr>
            <a:lvl7pPr lvl="6" rtl="0">
              <a:spcBef>
                <a:spcPts val="0"/>
              </a:spcBef>
              <a:spcAft>
                <a:spcPts val="0"/>
              </a:spcAft>
              <a:buClr>
                <a:srgbClr val="222222"/>
              </a:buClr>
              <a:buSzPts val="2400"/>
              <a:buNone/>
              <a:defRPr sz="2400"/>
            </a:lvl7pPr>
            <a:lvl8pPr lvl="7" rtl="0">
              <a:spcBef>
                <a:spcPts val="0"/>
              </a:spcBef>
              <a:spcAft>
                <a:spcPts val="0"/>
              </a:spcAft>
              <a:buClr>
                <a:srgbClr val="222222"/>
              </a:buClr>
              <a:buSzPts val="2400"/>
              <a:buNone/>
              <a:defRPr sz="2400"/>
            </a:lvl8pPr>
            <a:lvl9pPr lvl="8" rtl="0">
              <a:spcBef>
                <a:spcPts val="0"/>
              </a:spcBef>
              <a:spcAft>
                <a:spcPts val="0"/>
              </a:spcAft>
              <a:buClr>
                <a:srgbClr val="222222"/>
              </a:buClr>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2.0">
  <p:cSld name="TITLE_1_2">
    <p:bg>
      <p:bgPr>
        <a:solidFill>
          <a:schemeClr val="accent1"/>
        </a:solidFill>
      </p:bgPr>
    </p:bg>
    <p:spTree>
      <p:nvGrpSpPr>
        <p:cNvPr id="39" name="Shape 39"/>
        <p:cNvGrpSpPr/>
        <p:nvPr/>
      </p:nvGrpSpPr>
      <p:grpSpPr>
        <a:xfrm>
          <a:off x="0" y="0"/>
          <a:ext cx="0" cy="0"/>
          <a:chOff x="0" y="0"/>
          <a:chExt cx="0" cy="0"/>
        </a:xfrm>
      </p:grpSpPr>
      <p:sp>
        <p:nvSpPr>
          <p:cNvPr id="40" name="Google Shape;40;p5"/>
          <p:cNvSpPr/>
          <p:nvPr/>
        </p:nvSpPr>
        <p:spPr>
          <a:xfrm>
            <a:off x="5086350" y="-38100"/>
            <a:ext cx="4114800" cy="5219700"/>
          </a:xfrm>
          <a:custGeom>
            <a:rect b="b" l="l" r="r" t="t"/>
            <a:pathLst>
              <a:path extrusionOk="0" h="208788" w="164592">
                <a:moveTo>
                  <a:pt x="0" y="1524"/>
                </a:moveTo>
                <a:lnTo>
                  <a:pt x="107442" y="208788"/>
                </a:lnTo>
                <a:lnTo>
                  <a:pt x="164592" y="208788"/>
                </a:lnTo>
                <a:lnTo>
                  <a:pt x="164592" y="0"/>
                </a:lnTo>
                <a:close/>
              </a:path>
            </a:pathLst>
          </a:custGeom>
          <a:solidFill>
            <a:srgbClr val="FFFFFF">
              <a:alpha val="17690"/>
            </a:srgbClr>
          </a:solidFill>
          <a:ln>
            <a:noFill/>
          </a:ln>
        </p:spPr>
      </p:sp>
      <p:sp>
        <p:nvSpPr>
          <p:cNvPr id="41" name="Google Shape;41;p5"/>
          <p:cNvSpPr/>
          <p:nvPr/>
        </p:nvSpPr>
        <p:spPr>
          <a:xfrm flipH="1">
            <a:off x="929650" y="3642425"/>
            <a:ext cx="8629800" cy="752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txBox="1"/>
          <p:nvPr>
            <p:ph type="ctrTitle"/>
          </p:nvPr>
        </p:nvSpPr>
        <p:spPr>
          <a:xfrm>
            <a:off x="1332025" y="3234725"/>
            <a:ext cx="522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3" name="Shape 43"/>
        <p:cNvGrpSpPr/>
        <p:nvPr/>
      </p:nvGrpSpPr>
      <p:grpSpPr>
        <a:xfrm>
          <a:off x="0" y="0"/>
          <a:ext cx="0" cy="0"/>
          <a:chOff x="0" y="0"/>
          <a:chExt cx="0" cy="0"/>
        </a:xfrm>
      </p:grpSpPr>
      <p:sp>
        <p:nvSpPr>
          <p:cNvPr id="44" name="Google Shape;44;p6"/>
          <p:cNvSpPr/>
          <p:nvPr/>
        </p:nvSpPr>
        <p:spPr>
          <a:xfrm>
            <a:off x="-44050" y="-38100"/>
            <a:ext cx="4139800" cy="5192625"/>
          </a:xfrm>
          <a:custGeom>
            <a:rect b="b" l="l" r="r" t="t"/>
            <a:pathLst>
              <a:path extrusionOk="0" h="207705" w="165592">
                <a:moveTo>
                  <a:pt x="165592" y="207264"/>
                </a:moveTo>
                <a:lnTo>
                  <a:pt x="58150" y="0"/>
                </a:lnTo>
                <a:lnTo>
                  <a:pt x="0" y="643"/>
                </a:lnTo>
                <a:lnTo>
                  <a:pt x="881" y="207705"/>
                </a:lnTo>
                <a:close/>
              </a:path>
            </a:pathLst>
          </a:custGeom>
          <a:solidFill>
            <a:schemeClr val="lt2"/>
          </a:solidFill>
          <a:ln>
            <a:noFill/>
          </a:ln>
        </p:spPr>
      </p:sp>
      <p:sp>
        <p:nvSpPr>
          <p:cNvPr id="45" name="Google Shape;45;p6"/>
          <p:cNvSpPr/>
          <p:nvPr/>
        </p:nvSpPr>
        <p:spPr>
          <a:xfrm flipH="1">
            <a:off x="-647600" y="-14750"/>
            <a:ext cx="24819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txBox="1"/>
          <p:nvPr>
            <p:ph idx="1" type="body"/>
          </p:nvPr>
        </p:nvSpPr>
        <p:spPr>
          <a:xfrm>
            <a:off x="990375" y="1021950"/>
            <a:ext cx="7343100" cy="3372600"/>
          </a:xfrm>
          <a:prstGeom prst="rect">
            <a:avLst/>
          </a:prstGeom>
        </p:spPr>
        <p:txBody>
          <a:bodyPr anchorCtr="0" anchor="ctr" bIns="91425" lIns="91425" spcFirstLastPara="1" rIns="91425" wrap="square" tIns="91425">
            <a:noAutofit/>
          </a:bodyPr>
          <a:lstStyle>
            <a:lvl1pPr indent="-457200" lvl="0" marL="457200" rtl="0">
              <a:spcBef>
                <a:spcPts val="600"/>
              </a:spcBef>
              <a:spcAft>
                <a:spcPts val="0"/>
              </a:spcAft>
              <a:buSzPts val="3600"/>
              <a:buChar char="▸"/>
              <a:defRPr i="1" sz="3600"/>
            </a:lvl1pPr>
            <a:lvl2pPr indent="-457200" lvl="1" marL="914400" rtl="0">
              <a:spcBef>
                <a:spcPts val="0"/>
              </a:spcBef>
              <a:spcAft>
                <a:spcPts val="0"/>
              </a:spcAft>
              <a:buSzPts val="3600"/>
              <a:buChar char="▹"/>
              <a:defRPr i="1" sz="3600"/>
            </a:lvl2pPr>
            <a:lvl3pPr indent="-457200" lvl="2" marL="1371600" rtl="0">
              <a:spcBef>
                <a:spcPts val="0"/>
              </a:spcBef>
              <a:spcAft>
                <a:spcPts val="0"/>
              </a:spcAft>
              <a:buSzPts val="3600"/>
              <a:buChar char="▹"/>
              <a:defRPr i="1" sz="3600"/>
            </a:lvl3pPr>
            <a:lvl4pPr indent="-457200" lvl="3" marL="1828800" rtl="0">
              <a:spcBef>
                <a:spcPts val="0"/>
              </a:spcBef>
              <a:spcAft>
                <a:spcPts val="0"/>
              </a:spcAft>
              <a:buSzPts val="3600"/>
              <a:buChar char="▹"/>
              <a:defRPr i="1" sz="3600"/>
            </a:lvl4pPr>
            <a:lvl5pPr indent="-457200" lvl="4" marL="2286000" rtl="0">
              <a:spcBef>
                <a:spcPts val="0"/>
              </a:spcBef>
              <a:spcAft>
                <a:spcPts val="0"/>
              </a:spcAft>
              <a:buSzPts val="3600"/>
              <a:buChar char="▹"/>
              <a:defRPr i="1" sz="3600"/>
            </a:lvl5pPr>
            <a:lvl6pPr indent="-457200" lvl="5" marL="2743200" rtl="0">
              <a:spcBef>
                <a:spcPts val="0"/>
              </a:spcBef>
              <a:spcAft>
                <a:spcPts val="0"/>
              </a:spcAft>
              <a:buSzPts val="3600"/>
              <a:buChar char="▹"/>
              <a:defRPr i="1" sz="3600"/>
            </a:lvl6pPr>
            <a:lvl7pPr indent="-457200" lvl="6" marL="3200400" rtl="0">
              <a:spcBef>
                <a:spcPts val="0"/>
              </a:spcBef>
              <a:spcAft>
                <a:spcPts val="0"/>
              </a:spcAft>
              <a:buSzPts val="3600"/>
              <a:buChar char="▹"/>
              <a:defRPr i="1" sz="3600"/>
            </a:lvl7pPr>
            <a:lvl8pPr indent="-457200" lvl="7" marL="3657600" rtl="0">
              <a:spcBef>
                <a:spcPts val="0"/>
              </a:spcBef>
              <a:spcAft>
                <a:spcPts val="0"/>
              </a:spcAft>
              <a:buSzPts val="3600"/>
              <a:buChar char="▹"/>
              <a:defRPr i="1" sz="3600"/>
            </a:lvl8pPr>
            <a:lvl9pPr indent="-457200" lvl="8" marL="4114800" rtl="0">
              <a:spcBef>
                <a:spcPts val="0"/>
              </a:spcBef>
              <a:spcAft>
                <a:spcPts val="0"/>
              </a:spcAft>
              <a:buSzPts val="3600"/>
              <a:buChar char="▹"/>
              <a:defRPr i="1" sz="3600"/>
            </a:lvl9pPr>
          </a:lstStyle>
          <a:p/>
        </p:txBody>
      </p:sp>
      <p:sp>
        <p:nvSpPr>
          <p:cNvPr id="47" name="Google Shape;47;p6"/>
          <p:cNvSpPr txBox="1"/>
          <p:nvPr/>
        </p:nvSpPr>
        <p:spPr>
          <a:xfrm>
            <a:off x="-121150" y="-271850"/>
            <a:ext cx="19557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48" name="Google Shape;48;p6"/>
          <p:cNvSpPr/>
          <p:nvPr/>
        </p:nvSpPr>
        <p:spPr>
          <a:xfrm flipH="1">
            <a:off x="1440947" y="-14750"/>
            <a:ext cx="7458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flipH="1">
            <a:off x="6957299" y="4394650"/>
            <a:ext cx="26439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txBox="1"/>
          <p:nvPr/>
        </p:nvSpPr>
        <p:spPr>
          <a:xfrm>
            <a:off x="6957475" y="4137550"/>
            <a:ext cx="21864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0">
                <a:solidFill>
                  <a:srgbClr val="FFFFFF"/>
                </a:solidFill>
                <a:latin typeface="Dosis"/>
                <a:ea typeface="Dosis"/>
                <a:cs typeface="Dosis"/>
                <a:sym typeface="Dosis"/>
              </a:rPr>
              <a:t>”</a:t>
            </a:r>
            <a:endParaRPr sz="15000">
              <a:solidFill>
                <a:srgbClr val="FFFFFF"/>
              </a:solidFill>
              <a:latin typeface="Dosis"/>
              <a:ea typeface="Dosis"/>
              <a:cs typeface="Dosis"/>
              <a:sym typeface="Dosis"/>
            </a:endParaRPr>
          </a:p>
        </p:txBody>
      </p:sp>
      <p:sp>
        <p:nvSpPr>
          <p:cNvPr id="51" name="Google Shape;51;p6"/>
          <p:cNvSpPr/>
          <p:nvPr/>
        </p:nvSpPr>
        <p:spPr>
          <a:xfrm flipH="1">
            <a:off x="6626547" y="4394650"/>
            <a:ext cx="7458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52" name="Shape 52"/>
        <p:cNvGrpSpPr/>
        <p:nvPr/>
      </p:nvGrpSpPr>
      <p:grpSpPr>
        <a:xfrm>
          <a:off x="0" y="0"/>
          <a:ext cx="0" cy="0"/>
          <a:chOff x="0" y="0"/>
          <a:chExt cx="0" cy="0"/>
        </a:xfrm>
      </p:grpSpPr>
      <p:grpSp>
        <p:nvGrpSpPr>
          <p:cNvPr id="53" name="Google Shape;53;p7"/>
          <p:cNvGrpSpPr/>
          <p:nvPr/>
        </p:nvGrpSpPr>
        <p:grpSpPr>
          <a:xfrm>
            <a:off x="-903537" y="-38100"/>
            <a:ext cx="10524355" cy="5214650"/>
            <a:chOff x="-903537" y="-38100"/>
            <a:chExt cx="10524355" cy="5214650"/>
          </a:xfrm>
        </p:grpSpPr>
        <p:sp>
          <p:nvSpPr>
            <p:cNvPr id="54" name="Google Shape;54;p7"/>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55" name="Google Shape;55;p7"/>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7"/>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1" name="Google Shape;61;p7"/>
          <p:cNvSpPr txBox="1"/>
          <p:nvPr>
            <p:ph idx="1" type="body"/>
          </p:nvPr>
        </p:nvSpPr>
        <p:spPr>
          <a:xfrm>
            <a:off x="1104900" y="1277625"/>
            <a:ext cx="7581900" cy="36483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62" name="Google Shape;62;p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63" name="Google Shape;63;p7"/>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64" name="Shape 64"/>
        <p:cNvGrpSpPr/>
        <p:nvPr/>
      </p:nvGrpSpPr>
      <p:grpSpPr>
        <a:xfrm>
          <a:off x="0" y="0"/>
          <a:ext cx="0" cy="0"/>
          <a:chOff x="0" y="0"/>
          <a:chExt cx="0" cy="0"/>
        </a:xfrm>
      </p:grpSpPr>
      <p:grpSp>
        <p:nvGrpSpPr>
          <p:cNvPr id="65" name="Google Shape;65;p8"/>
          <p:cNvGrpSpPr/>
          <p:nvPr/>
        </p:nvGrpSpPr>
        <p:grpSpPr>
          <a:xfrm>
            <a:off x="-903537" y="-38100"/>
            <a:ext cx="10524355" cy="5214650"/>
            <a:chOff x="-903537" y="-38100"/>
            <a:chExt cx="10524355" cy="5214650"/>
          </a:xfrm>
        </p:grpSpPr>
        <p:sp>
          <p:nvSpPr>
            <p:cNvPr id="66" name="Google Shape;66;p8"/>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67" name="Google Shape;67;p8"/>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8"/>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b="0" sz="2400"/>
            </a:lvl2pPr>
            <a:lvl3pPr lvl="2" rtl="0">
              <a:spcBef>
                <a:spcPts val="0"/>
              </a:spcBef>
              <a:spcAft>
                <a:spcPts val="0"/>
              </a:spcAft>
              <a:buSzPts val="2400"/>
              <a:buNone/>
              <a:defRPr b="0" sz="2400"/>
            </a:lvl3pPr>
            <a:lvl4pPr lvl="3" rtl="0">
              <a:spcBef>
                <a:spcPts val="0"/>
              </a:spcBef>
              <a:spcAft>
                <a:spcPts val="0"/>
              </a:spcAft>
              <a:buSzPts val="2400"/>
              <a:buNone/>
              <a:defRPr b="0" sz="2400"/>
            </a:lvl4pPr>
            <a:lvl5pPr lvl="4" rtl="0">
              <a:spcBef>
                <a:spcPts val="0"/>
              </a:spcBef>
              <a:spcAft>
                <a:spcPts val="0"/>
              </a:spcAft>
              <a:buSzPts val="2400"/>
              <a:buNone/>
              <a:defRPr b="0" sz="2400"/>
            </a:lvl5pPr>
            <a:lvl6pPr lvl="5" rtl="0">
              <a:spcBef>
                <a:spcPts val="0"/>
              </a:spcBef>
              <a:spcAft>
                <a:spcPts val="0"/>
              </a:spcAft>
              <a:buSzPts val="2400"/>
              <a:buNone/>
              <a:defRPr b="0" sz="2400"/>
            </a:lvl6pPr>
            <a:lvl7pPr lvl="6" rtl="0">
              <a:spcBef>
                <a:spcPts val="0"/>
              </a:spcBef>
              <a:spcAft>
                <a:spcPts val="0"/>
              </a:spcAft>
              <a:buSzPts val="2400"/>
              <a:buNone/>
              <a:defRPr b="0" sz="2400"/>
            </a:lvl7pPr>
            <a:lvl8pPr lvl="7" rtl="0">
              <a:spcBef>
                <a:spcPts val="0"/>
              </a:spcBef>
              <a:spcAft>
                <a:spcPts val="0"/>
              </a:spcAft>
              <a:buSzPts val="2400"/>
              <a:buNone/>
              <a:defRPr b="0" sz="2400"/>
            </a:lvl8pPr>
            <a:lvl9pPr lvl="8" rtl="0">
              <a:spcBef>
                <a:spcPts val="0"/>
              </a:spcBef>
              <a:spcAft>
                <a:spcPts val="0"/>
              </a:spcAft>
              <a:buSzPts val="2400"/>
              <a:buNone/>
              <a:defRPr b="0" sz="2400"/>
            </a:lvl9pPr>
          </a:lstStyle>
          <a:p/>
        </p:txBody>
      </p:sp>
      <p:sp>
        <p:nvSpPr>
          <p:cNvPr id="73" name="Google Shape;73;p8"/>
          <p:cNvSpPr txBox="1"/>
          <p:nvPr>
            <p:ph idx="1" type="body"/>
          </p:nvPr>
        </p:nvSpPr>
        <p:spPr>
          <a:xfrm>
            <a:off x="1101375"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74" name="Google Shape;74;p8"/>
          <p:cNvSpPr txBox="1"/>
          <p:nvPr>
            <p:ph idx="2" type="body"/>
          </p:nvPr>
        </p:nvSpPr>
        <p:spPr>
          <a:xfrm>
            <a:off x="5004949" y="1311550"/>
            <a:ext cx="3681900" cy="3537900"/>
          </a:xfrm>
          <a:prstGeom prst="rect">
            <a:avLst/>
          </a:prstGeom>
        </p:spPr>
        <p:txBody>
          <a:bodyPr anchorCtr="0" anchor="t" bIns="91425" lIns="91425" spcFirstLastPara="1" rIns="91425" wrap="square" tIns="91425">
            <a:noAutofit/>
          </a:bodyPr>
          <a:lstStyle>
            <a:lvl1pPr indent="-393700" lvl="0" marL="457200" rtl="0">
              <a:spcBef>
                <a:spcPts val="600"/>
              </a:spcBef>
              <a:spcAft>
                <a:spcPts val="0"/>
              </a:spcAft>
              <a:buSzPts val="2600"/>
              <a:buChar char="▸"/>
              <a:defRPr sz="2600"/>
            </a:lvl1pPr>
            <a:lvl2pPr indent="-393700" lvl="1" marL="914400" rtl="0">
              <a:spcBef>
                <a:spcPts val="0"/>
              </a:spcBef>
              <a:spcAft>
                <a:spcPts val="0"/>
              </a:spcAft>
              <a:buSzPts val="2600"/>
              <a:buChar char="▹"/>
              <a:defRPr sz="2600"/>
            </a:lvl2pPr>
            <a:lvl3pPr indent="-393700" lvl="2" marL="1371600" rtl="0">
              <a:spcBef>
                <a:spcPts val="0"/>
              </a:spcBef>
              <a:spcAft>
                <a:spcPts val="0"/>
              </a:spcAft>
              <a:buSzPts val="2600"/>
              <a:buChar char="▹"/>
              <a:defRPr sz="2600"/>
            </a:lvl3pPr>
            <a:lvl4pPr indent="-393700" lvl="3" marL="1828800" rtl="0">
              <a:spcBef>
                <a:spcPts val="0"/>
              </a:spcBef>
              <a:spcAft>
                <a:spcPts val="0"/>
              </a:spcAft>
              <a:buSzPts val="2600"/>
              <a:buChar char="▹"/>
              <a:defRPr sz="2600"/>
            </a:lvl4pPr>
            <a:lvl5pPr indent="-393700" lvl="4" marL="2286000" rtl="0">
              <a:spcBef>
                <a:spcPts val="0"/>
              </a:spcBef>
              <a:spcAft>
                <a:spcPts val="0"/>
              </a:spcAft>
              <a:buSzPts val="2600"/>
              <a:buChar char="▹"/>
              <a:defRPr sz="2600"/>
            </a:lvl5pPr>
            <a:lvl6pPr indent="-393700" lvl="5" marL="2743200" rtl="0">
              <a:spcBef>
                <a:spcPts val="0"/>
              </a:spcBef>
              <a:spcAft>
                <a:spcPts val="0"/>
              </a:spcAft>
              <a:buSzPts val="2600"/>
              <a:buChar char="▹"/>
              <a:defRPr sz="2600"/>
            </a:lvl6pPr>
            <a:lvl7pPr indent="-393700" lvl="6" marL="3200400" rtl="0">
              <a:spcBef>
                <a:spcPts val="0"/>
              </a:spcBef>
              <a:spcAft>
                <a:spcPts val="0"/>
              </a:spcAft>
              <a:buSzPts val="2600"/>
              <a:buChar char="▹"/>
              <a:defRPr sz="2600"/>
            </a:lvl7pPr>
            <a:lvl8pPr indent="-393700" lvl="7" marL="3657600" rtl="0">
              <a:spcBef>
                <a:spcPts val="0"/>
              </a:spcBef>
              <a:spcAft>
                <a:spcPts val="0"/>
              </a:spcAft>
              <a:buSzPts val="2600"/>
              <a:buChar char="▹"/>
              <a:defRPr sz="2600"/>
            </a:lvl8pPr>
            <a:lvl9pPr indent="-393700" lvl="8" marL="4114800" rtl="0">
              <a:spcBef>
                <a:spcPts val="0"/>
              </a:spcBef>
              <a:spcAft>
                <a:spcPts val="0"/>
              </a:spcAft>
              <a:buSzPts val="2600"/>
              <a:buChar char="▹"/>
              <a:defRPr sz="2600"/>
            </a:lvl9pPr>
          </a:lstStyle>
          <a:p/>
        </p:txBody>
      </p:sp>
      <p:sp>
        <p:nvSpPr>
          <p:cNvPr id="75" name="Google Shape;75;p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76" name="Google Shape;76;p8"/>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77" name="Shape 77"/>
        <p:cNvGrpSpPr/>
        <p:nvPr/>
      </p:nvGrpSpPr>
      <p:grpSpPr>
        <a:xfrm>
          <a:off x="0" y="0"/>
          <a:ext cx="0" cy="0"/>
          <a:chOff x="0" y="0"/>
          <a:chExt cx="0" cy="0"/>
        </a:xfrm>
      </p:grpSpPr>
      <p:grpSp>
        <p:nvGrpSpPr>
          <p:cNvPr id="78" name="Google Shape;78;p9"/>
          <p:cNvGrpSpPr/>
          <p:nvPr/>
        </p:nvGrpSpPr>
        <p:grpSpPr>
          <a:xfrm>
            <a:off x="-903537" y="-38100"/>
            <a:ext cx="10524355" cy="5214650"/>
            <a:chOff x="-903537" y="-38100"/>
            <a:chExt cx="10524355" cy="5214650"/>
          </a:xfrm>
        </p:grpSpPr>
        <p:sp>
          <p:nvSpPr>
            <p:cNvPr id="79" name="Google Shape;79;p9"/>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80" name="Google Shape;80;p9"/>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86" name="Google Shape;86;p9"/>
          <p:cNvSpPr txBox="1"/>
          <p:nvPr>
            <p:ph idx="1" type="body"/>
          </p:nvPr>
        </p:nvSpPr>
        <p:spPr>
          <a:xfrm>
            <a:off x="1104900"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7" name="Google Shape;87;p9"/>
          <p:cNvSpPr txBox="1"/>
          <p:nvPr>
            <p:ph idx="2" type="body"/>
          </p:nvPr>
        </p:nvSpPr>
        <p:spPr>
          <a:xfrm>
            <a:off x="3652189"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8" name="Google Shape;88;p9"/>
          <p:cNvSpPr txBox="1"/>
          <p:nvPr>
            <p:ph idx="3" type="body"/>
          </p:nvPr>
        </p:nvSpPr>
        <p:spPr>
          <a:xfrm>
            <a:off x="6199478" y="1224350"/>
            <a:ext cx="2423100" cy="35490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89" name="Google Shape;89;p9"/>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90" name="Google Shape;90;p9"/>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grpSp>
        <p:nvGrpSpPr>
          <p:cNvPr id="92" name="Google Shape;92;p10"/>
          <p:cNvGrpSpPr/>
          <p:nvPr/>
        </p:nvGrpSpPr>
        <p:grpSpPr>
          <a:xfrm>
            <a:off x="-903537" y="-38100"/>
            <a:ext cx="10524355" cy="5214650"/>
            <a:chOff x="-903537" y="-38100"/>
            <a:chExt cx="10524355" cy="5214650"/>
          </a:xfrm>
        </p:grpSpPr>
        <p:sp>
          <p:nvSpPr>
            <p:cNvPr id="93" name="Google Shape;93;p10"/>
            <p:cNvSpPr/>
            <p:nvPr/>
          </p:nvSpPr>
          <p:spPr>
            <a:xfrm>
              <a:off x="-55075" y="-38100"/>
              <a:ext cx="3312625" cy="5214650"/>
            </a:xfrm>
            <a:custGeom>
              <a:rect b="b" l="l" r="r" t="t"/>
              <a:pathLst>
                <a:path extrusionOk="0" h="208586" w="132505">
                  <a:moveTo>
                    <a:pt x="132505" y="207264"/>
                  </a:moveTo>
                  <a:lnTo>
                    <a:pt x="25063" y="0"/>
                  </a:lnTo>
                  <a:lnTo>
                    <a:pt x="0" y="202"/>
                  </a:lnTo>
                  <a:lnTo>
                    <a:pt x="1322" y="208586"/>
                  </a:lnTo>
                  <a:close/>
                </a:path>
              </a:pathLst>
            </a:custGeom>
            <a:solidFill>
              <a:schemeClr val="lt2"/>
            </a:solidFill>
            <a:ln>
              <a:noFill/>
            </a:ln>
          </p:spPr>
        </p:sp>
        <p:sp>
          <p:nvSpPr>
            <p:cNvPr id="94" name="Google Shape;94;p10"/>
            <p:cNvSpPr/>
            <p:nvPr/>
          </p:nvSpPr>
          <p:spPr>
            <a:xfrm flipH="1">
              <a:off x="-903537" y="-17561"/>
              <a:ext cx="17592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0"/>
            <p:cNvSpPr/>
            <p:nvPr/>
          </p:nvSpPr>
          <p:spPr>
            <a:xfrm flipH="1">
              <a:off x="472134" y="-9525"/>
              <a:ext cx="518400" cy="749100"/>
            </a:xfrm>
            <a:prstGeom prst="parallelogram">
              <a:avLst>
                <a:gd fmla="val 7500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0"/>
            <p:cNvSpPr/>
            <p:nvPr/>
          </p:nvSpPr>
          <p:spPr>
            <a:xfrm flipH="1">
              <a:off x="742953" y="272850"/>
              <a:ext cx="7505700" cy="749100"/>
            </a:xfrm>
            <a:prstGeom prst="parallelogram">
              <a:avLst>
                <a:gd fmla="val 51542"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p:nvPr/>
          </p:nvSpPr>
          <p:spPr>
            <a:xfrm flipH="1">
              <a:off x="7861618" y="272850"/>
              <a:ext cx="1759200" cy="7491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0"/>
            <p:cNvSpPr/>
            <p:nvPr/>
          </p:nvSpPr>
          <p:spPr>
            <a:xfrm flipH="1">
              <a:off x="990375" y="4925850"/>
              <a:ext cx="8369700" cy="228000"/>
            </a:xfrm>
            <a:prstGeom prst="parallelogram">
              <a:avLst>
                <a:gd fmla="val 5154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10"/>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0" name="Google Shape;100;p10"/>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pic>
        <p:nvPicPr>
          <p:cNvPr id="101" name="Google Shape;101;p10"/>
          <p:cNvPicPr preferRelativeResize="0"/>
          <p:nvPr/>
        </p:nvPicPr>
        <p:blipFill rotWithShape="1">
          <a:blip r:embed="rId2">
            <a:alphaModFix/>
          </a:blip>
          <a:srcRect b="67910" l="19433" r="63208" t="19918"/>
          <a:stretch/>
        </p:blipFill>
        <p:spPr>
          <a:xfrm>
            <a:off x="7953550" y="337600"/>
            <a:ext cx="1190450" cy="62602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04900" y="276075"/>
            <a:ext cx="6724500" cy="749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1pPr>
            <a:lvl2pPr lvl="1"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2pPr>
            <a:lvl3pPr lvl="2"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3pPr>
            <a:lvl4pPr lvl="3"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4pPr>
            <a:lvl5pPr lvl="4"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5pPr>
            <a:lvl6pPr lvl="5"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6pPr>
            <a:lvl7pPr lvl="6"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7pPr>
            <a:lvl8pPr lvl="7"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8pPr>
            <a:lvl9pPr lvl="8" rt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9pPr>
          </a:lstStyle>
          <a:p/>
        </p:txBody>
      </p:sp>
      <p:sp>
        <p:nvSpPr>
          <p:cNvPr id="7" name="Google Shape;7;p1"/>
          <p:cNvSpPr txBox="1"/>
          <p:nvPr>
            <p:ph idx="1" type="body"/>
          </p:nvPr>
        </p:nvSpPr>
        <p:spPr>
          <a:xfrm>
            <a:off x="1104900" y="1200150"/>
            <a:ext cx="75819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indent="-381000" lvl="1" marL="914400" rtl="0">
              <a:spcBef>
                <a:spcPts val="0"/>
              </a:spcBef>
              <a:spcAft>
                <a:spcPts val="0"/>
              </a:spcAft>
              <a:buClr>
                <a:schemeClr val="accent2"/>
              </a:buClr>
              <a:buSzPts val="2400"/>
              <a:buFont typeface="Roboto"/>
              <a:buChar char="▹"/>
              <a:defRPr sz="2400">
                <a:solidFill>
                  <a:schemeClr val="dk1"/>
                </a:solidFill>
                <a:latin typeface="Roboto"/>
                <a:ea typeface="Roboto"/>
                <a:cs typeface="Roboto"/>
                <a:sym typeface="Roboto"/>
              </a:defRPr>
            </a:lvl2pPr>
            <a:lvl3pPr indent="-381000" lvl="2" marL="1371600" rtl="0">
              <a:spcBef>
                <a:spcPts val="0"/>
              </a:spcBef>
              <a:spcAft>
                <a:spcPts val="0"/>
              </a:spcAft>
              <a:buClr>
                <a:schemeClr val="accent5"/>
              </a:buClr>
              <a:buSzPts val="2400"/>
              <a:buFont typeface="Roboto"/>
              <a:buChar char="▹"/>
              <a:defRPr sz="2400">
                <a:solidFill>
                  <a:schemeClr val="dk1"/>
                </a:solidFill>
                <a:latin typeface="Roboto"/>
                <a:ea typeface="Roboto"/>
                <a:cs typeface="Roboto"/>
                <a:sym typeface="Roboto"/>
              </a:defRPr>
            </a:lvl3pPr>
            <a:lvl4pPr indent="-342900" lvl="3" marL="1828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4pPr>
            <a:lvl5pPr indent="-342900" lvl="4" marL="22860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5pPr>
            <a:lvl6pPr indent="-342900" lvl="5" marL="27432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6pPr>
            <a:lvl7pPr indent="-342900" lvl="6" marL="32004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7pPr>
            <a:lvl8pPr indent="-342900" lvl="7" marL="36576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8pPr>
            <a:lvl9pPr indent="-342900" lvl="8" marL="4114800" rtl="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0" y="0"/>
            <a:ext cx="594900" cy="731700"/>
          </a:xfrm>
          <a:prstGeom prst="rect">
            <a:avLst/>
          </a:prstGeom>
          <a:noFill/>
          <a:ln>
            <a:noFill/>
          </a:ln>
        </p:spPr>
        <p:txBody>
          <a:bodyPr anchorCtr="0" anchor="ctr" bIns="91425" lIns="91425" spcFirstLastPara="1" rIns="91425" wrap="square" tIns="91425">
            <a:noAutofit/>
          </a:bodyPr>
          <a:lstStyle>
            <a:lvl1pPr lvl="0" rtl="0" algn="ctr">
              <a:buNone/>
              <a:defRPr b="1" sz="1300">
                <a:solidFill>
                  <a:schemeClr val="lt1"/>
                </a:solidFill>
                <a:latin typeface="Roboto"/>
                <a:ea typeface="Roboto"/>
                <a:cs typeface="Roboto"/>
                <a:sym typeface="Roboto"/>
              </a:defRPr>
            </a:lvl1pPr>
            <a:lvl2pPr lvl="1" rtl="0" algn="ctr">
              <a:buNone/>
              <a:defRPr b="1" sz="1300">
                <a:solidFill>
                  <a:schemeClr val="lt1"/>
                </a:solidFill>
                <a:latin typeface="Roboto"/>
                <a:ea typeface="Roboto"/>
                <a:cs typeface="Roboto"/>
                <a:sym typeface="Roboto"/>
              </a:defRPr>
            </a:lvl2pPr>
            <a:lvl3pPr lvl="2" rtl="0" algn="ctr">
              <a:buNone/>
              <a:defRPr b="1" sz="1300">
                <a:solidFill>
                  <a:schemeClr val="lt1"/>
                </a:solidFill>
                <a:latin typeface="Roboto"/>
                <a:ea typeface="Roboto"/>
                <a:cs typeface="Roboto"/>
                <a:sym typeface="Roboto"/>
              </a:defRPr>
            </a:lvl3pPr>
            <a:lvl4pPr lvl="3" rtl="0" algn="ctr">
              <a:buNone/>
              <a:defRPr b="1" sz="1300">
                <a:solidFill>
                  <a:schemeClr val="lt1"/>
                </a:solidFill>
                <a:latin typeface="Roboto"/>
                <a:ea typeface="Roboto"/>
                <a:cs typeface="Roboto"/>
                <a:sym typeface="Roboto"/>
              </a:defRPr>
            </a:lvl4pPr>
            <a:lvl5pPr lvl="4" rtl="0" algn="ctr">
              <a:buNone/>
              <a:defRPr b="1" sz="1300">
                <a:solidFill>
                  <a:schemeClr val="lt1"/>
                </a:solidFill>
                <a:latin typeface="Roboto"/>
                <a:ea typeface="Roboto"/>
                <a:cs typeface="Roboto"/>
                <a:sym typeface="Roboto"/>
              </a:defRPr>
            </a:lvl5pPr>
            <a:lvl6pPr lvl="5" rtl="0" algn="ctr">
              <a:buNone/>
              <a:defRPr b="1" sz="1300">
                <a:solidFill>
                  <a:schemeClr val="lt1"/>
                </a:solidFill>
                <a:latin typeface="Roboto"/>
                <a:ea typeface="Roboto"/>
                <a:cs typeface="Roboto"/>
                <a:sym typeface="Roboto"/>
              </a:defRPr>
            </a:lvl6pPr>
            <a:lvl7pPr lvl="6" rtl="0" algn="ctr">
              <a:buNone/>
              <a:defRPr b="1" sz="1300">
                <a:solidFill>
                  <a:schemeClr val="lt1"/>
                </a:solidFill>
                <a:latin typeface="Roboto"/>
                <a:ea typeface="Roboto"/>
                <a:cs typeface="Roboto"/>
                <a:sym typeface="Roboto"/>
              </a:defRPr>
            </a:lvl7pPr>
            <a:lvl8pPr lvl="7" rtl="0" algn="ctr">
              <a:buNone/>
              <a:defRPr b="1" sz="1300">
                <a:solidFill>
                  <a:schemeClr val="lt1"/>
                </a:solidFill>
                <a:latin typeface="Roboto"/>
                <a:ea typeface="Roboto"/>
                <a:cs typeface="Roboto"/>
                <a:sym typeface="Roboto"/>
              </a:defRPr>
            </a:lvl8pPr>
            <a:lvl9pPr lvl="8" rtl="0" algn="ctr">
              <a:buNone/>
              <a:defRPr b="1" sz="1300">
                <a:solidFill>
                  <a:schemeClr val="lt1"/>
                </a:solidFill>
                <a:latin typeface="Roboto"/>
                <a:ea typeface="Roboto"/>
                <a:cs typeface="Roboto"/>
                <a:sym typeface="Roboto"/>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23.png"/><Relationship Id="rId5" Type="http://schemas.openxmlformats.org/officeDocument/2006/relationships/image" Target="../media/image14.pn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3"/>
          <p:cNvSpPr txBox="1"/>
          <p:nvPr>
            <p:ph type="ctrTitle"/>
          </p:nvPr>
        </p:nvSpPr>
        <p:spPr>
          <a:xfrm>
            <a:off x="1172400" y="2014925"/>
            <a:ext cx="6799200" cy="16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ProtoControl</a:t>
            </a:r>
            <a:endParaRPr b="1"/>
          </a:p>
        </p:txBody>
      </p:sp>
      <p:sp>
        <p:nvSpPr>
          <p:cNvPr id="175" name="Google Shape;175;p23"/>
          <p:cNvSpPr txBox="1"/>
          <p:nvPr>
            <p:ph idx="4294967295" type="subTitle"/>
          </p:nvPr>
        </p:nvSpPr>
        <p:spPr>
          <a:xfrm>
            <a:off x="1480300" y="3800200"/>
            <a:ext cx="7715100" cy="792600"/>
          </a:xfrm>
          <a:prstGeom prst="rect">
            <a:avLst/>
          </a:prstGeom>
        </p:spPr>
        <p:txBody>
          <a:bodyPr anchorCtr="0" anchor="t" bIns="91425" lIns="91425" spcFirstLastPara="1" rIns="91425" wrap="square" tIns="91425">
            <a:noAutofit/>
          </a:bodyPr>
          <a:lstStyle/>
          <a:p>
            <a:pPr indent="0" lvl="0" marL="0" rtl="0" algn="l">
              <a:lnSpc>
                <a:spcPct val="80000"/>
              </a:lnSpc>
              <a:spcBef>
                <a:spcPts val="600"/>
              </a:spcBef>
              <a:spcAft>
                <a:spcPts val="0"/>
              </a:spcAft>
              <a:buSzPts val="935"/>
              <a:buNone/>
            </a:pPr>
            <a:r>
              <a:rPr lang="en" sz="1800"/>
              <a:t>Kelly Mae Allen, Abisha Fenn, Nida Kosedagi, Parker Sexton, William Wood</a:t>
            </a:r>
            <a:endParaRPr sz="1800"/>
          </a:p>
        </p:txBody>
      </p:sp>
      <p:pic>
        <p:nvPicPr>
          <p:cNvPr id="176" name="Google Shape;176;p23"/>
          <p:cNvPicPr preferRelativeResize="0"/>
          <p:nvPr/>
        </p:nvPicPr>
        <p:blipFill>
          <a:blip r:embed="rId3">
            <a:alphaModFix/>
          </a:blip>
          <a:stretch>
            <a:fillRect/>
          </a:stretch>
        </p:blipFill>
        <p:spPr>
          <a:xfrm>
            <a:off x="6080725" y="0"/>
            <a:ext cx="3114675" cy="1038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2"/>
          <p:cNvSpPr/>
          <p:nvPr/>
        </p:nvSpPr>
        <p:spPr>
          <a:xfrm>
            <a:off x="363000" y="1492650"/>
            <a:ext cx="8418000" cy="2627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8" name="Google Shape;268;p32"/>
          <p:cNvSpPr/>
          <p:nvPr/>
        </p:nvSpPr>
        <p:spPr>
          <a:xfrm>
            <a:off x="631375" y="1306775"/>
            <a:ext cx="3948900" cy="619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69" name="Google Shape;269;p32"/>
          <p:cNvSpPr txBox="1"/>
          <p:nvPr/>
        </p:nvSpPr>
        <p:spPr>
          <a:xfrm>
            <a:off x="853325" y="1353925"/>
            <a:ext cx="3893400" cy="395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Permanent Marker"/>
                <a:ea typeface="Permanent Marker"/>
                <a:cs typeface="Permanent Marker"/>
                <a:sym typeface="Permanent Marker"/>
              </a:rPr>
              <a:t>Since Alpha Demo:</a:t>
            </a:r>
            <a:endParaRPr sz="2700">
              <a:solidFill>
                <a:schemeClr val="dk1"/>
              </a:solidFill>
              <a:latin typeface="Permanent Marker"/>
              <a:ea typeface="Permanent Marker"/>
              <a:cs typeface="Permanent Marker"/>
              <a:sym typeface="Permanent Marker"/>
            </a:endParaRPr>
          </a:p>
          <a:p>
            <a:pPr indent="0" lvl="0" marL="0" rtl="0" algn="l">
              <a:spcBef>
                <a:spcPts val="0"/>
              </a:spcBef>
              <a:spcAft>
                <a:spcPts val="0"/>
              </a:spcAft>
              <a:buNone/>
            </a:pPr>
            <a:r>
              <a:t/>
            </a:r>
            <a:endParaRPr sz="3200">
              <a:solidFill>
                <a:schemeClr val="dk1"/>
              </a:solidFill>
              <a:latin typeface="Roboto"/>
              <a:ea typeface="Roboto"/>
              <a:cs typeface="Roboto"/>
              <a:sym typeface="Roboto"/>
            </a:endParaRPr>
          </a:p>
        </p:txBody>
      </p:sp>
      <p:sp>
        <p:nvSpPr>
          <p:cNvPr id="270" name="Google Shape;270;p32"/>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Website Updates</a:t>
            </a:r>
            <a:endParaRPr/>
          </a:p>
        </p:txBody>
      </p:sp>
      <p:sp>
        <p:nvSpPr>
          <p:cNvPr id="271" name="Google Shape;271;p32"/>
          <p:cNvSpPr txBox="1"/>
          <p:nvPr/>
        </p:nvSpPr>
        <p:spPr>
          <a:xfrm>
            <a:off x="659125" y="1888350"/>
            <a:ext cx="3893400" cy="22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chemeClr val="dk1"/>
              </a:solidFill>
              <a:latin typeface="Permanent Marker"/>
              <a:ea typeface="Permanent Marker"/>
              <a:cs typeface="Permanent Marker"/>
              <a:sym typeface="Permanent Marker"/>
            </a:endParaRPr>
          </a:p>
          <a:p>
            <a:pPr indent="-419100" lvl="0" marL="457200" rtl="0" algn="l">
              <a:spcBef>
                <a:spcPts val="0"/>
              </a:spcBef>
              <a:spcAft>
                <a:spcPts val="0"/>
              </a:spcAft>
              <a:buClr>
                <a:schemeClr val="dk1"/>
              </a:buClr>
              <a:buSzPts val="3000"/>
              <a:buFont typeface="Roboto"/>
              <a:buChar char="➔"/>
            </a:pPr>
            <a:r>
              <a:rPr lang="en" sz="3000">
                <a:solidFill>
                  <a:schemeClr val="dk1"/>
                </a:solidFill>
                <a:latin typeface="Roboto"/>
                <a:ea typeface="Roboto"/>
                <a:cs typeface="Roboto"/>
                <a:sym typeface="Roboto"/>
              </a:rPr>
              <a:t>Configured endpoints for multiple devices</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a:p>
            <a:pPr indent="0" lvl="0" marL="0" rtl="0" algn="l">
              <a:spcBef>
                <a:spcPts val="0"/>
              </a:spcBef>
              <a:spcAft>
                <a:spcPts val="0"/>
              </a:spcAft>
              <a:buNone/>
            </a:pPr>
            <a:r>
              <a:rPr lang="en" sz="3000">
                <a:solidFill>
                  <a:schemeClr val="dk1"/>
                </a:solidFill>
                <a:latin typeface="Roboto"/>
                <a:ea typeface="Roboto"/>
                <a:cs typeface="Roboto"/>
                <a:sym typeface="Roboto"/>
              </a:rPr>
              <a:t>	</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sp>
        <p:nvSpPr>
          <p:cNvPr id="272" name="Google Shape;272;p32"/>
          <p:cNvSpPr txBox="1"/>
          <p:nvPr/>
        </p:nvSpPr>
        <p:spPr>
          <a:xfrm>
            <a:off x="4441550" y="1688300"/>
            <a:ext cx="4272600" cy="16929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t/>
            </a:r>
            <a:endParaRPr sz="3000">
              <a:solidFill>
                <a:schemeClr val="dk1"/>
              </a:solidFill>
              <a:latin typeface="Roboto"/>
              <a:ea typeface="Roboto"/>
              <a:cs typeface="Roboto"/>
              <a:sym typeface="Roboto"/>
            </a:endParaRPr>
          </a:p>
          <a:p>
            <a:pPr indent="-419100" lvl="0" marL="457200" rtl="0" algn="l">
              <a:spcBef>
                <a:spcPts val="0"/>
              </a:spcBef>
              <a:spcAft>
                <a:spcPts val="0"/>
              </a:spcAft>
              <a:buClr>
                <a:schemeClr val="dk1"/>
              </a:buClr>
              <a:buSzPts val="3000"/>
              <a:buFont typeface="Roboto"/>
              <a:buChar char="➔"/>
            </a:pPr>
            <a:r>
              <a:rPr lang="en" sz="3000">
                <a:solidFill>
                  <a:schemeClr val="dk1"/>
                </a:solidFill>
                <a:latin typeface="Roboto"/>
                <a:ea typeface="Roboto"/>
                <a:cs typeface="Roboto"/>
                <a:sym typeface="Roboto"/>
              </a:rPr>
              <a:t>Polishing</a:t>
            </a:r>
            <a:endParaRPr sz="3000">
              <a:solidFill>
                <a:schemeClr val="dk1"/>
              </a:solidFill>
              <a:latin typeface="Roboto"/>
              <a:ea typeface="Roboto"/>
              <a:cs typeface="Roboto"/>
              <a:sym typeface="Roboto"/>
            </a:endParaRPr>
          </a:p>
          <a:p>
            <a:pPr indent="0" lvl="0" marL="914400" rtl="0" algn="l">
              <a:spcBef>
                <a:spcPts val="0"/>
              </a:spcBef>
              <a:spcAft>
                <a:spcPts val="0"/>
              </a:spcAft>
              <a:buNone/>
            </a:pPr>
            <a:r>
              <a:t/>
            </a:r>
            <a:endParaRPr sz="1000">
              <a:solidFill>
                <a:schemeClr val="dk1"/>
              </a:solidFill>
              <a:latin typeface="Roboto"/>
              <a:ea typeface="Roboto"/>
              <a:cs typeface="Roboto"/>
              <a:sym typeface="Roboto"/>
            </a:endParaRPr>
          </a:p>
          <a:p>
            <a:pPr indent="-419100" lvl="0" marL="457200" rtl="0" algn="l">
              <a:spcBef>
                <a:spcPts val="0"/>
              </a:spcBef>
              <a:spcAft>
                <a:spcPts val="0"/>
              </a:spcAft>
              <a:buClr>
                <a:schemeClr val="dk1"/>
              </a:buClr>
              <a:buSzPts val="3000"/>
              <a:buFont typeface="Roboto"/>
              <a:buChar char="➔"/>
            </a:pPr>
            <a:r>
              <a:rPr lang="en" sz="3000">
                <a:solidFill>
                  <a:schemeClr val="dk1"/>
                </a:solidFill>
                <a:latin typeface="Roboto"/>
                <a:ea typeface="Roboto"/>
                <a:cs typeface="Roboto"/>
                <a:sym typeface="Roboto"/>
              </a:rPr>
              <a:t>Added </a:t>
            </a:r>
            <a:endParaRPr sz="3000">
              <a:solidFill>
                <a:schemeClr val="dk1"/>
              </a:solidFill>
              <a:latin typeface="Roboto"/>
              <a:ea typeface="Roboto"/>
              <a:cs typeface="Roboto"/>
              <a:sym typeface="Roboto"/>
            </a:endParaRPr>
          </a:p>
          <a:p>
            <a:pPr indent="457200" lvl="0" marL="0" rtl="0" algn="l">
              <a:spcBef>
                <a:spcPts val="0"/>
              </a:spcBef>
              <a:spcAft>
                <a:spcPts val="0"/>
              </a:spcAft>
              <a:buNone/>
            </a:pPr>
            <a:r>
              <a:rPr lang="en" sz="3000">
                <a:solidFill>
                  <a:schemeClr val="dk1"/>
                </a:solidFill>
                <a:latin typeface="Roboto"/>
                <a:ea typeface="Roboto"/>
                <a:cs typeface="Roboto"/>
                <a:sym typeface="Roboto"/>
              </a:rPr>
              <a:t>Location ID</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a:p>
            <a:pPr indent="0" lvl="0" marL="0" rtl="0" algn="l">
              <a:spcBef>
                <a:spcPts val="0"/>
              </a:spcBef>
              <a:spcAft>
                <a:spcPts val="0"/>
              </a:spcAft>
              <a:buNone/>
            </a:pPr>
            <a:r>
              <a:rPr lang="en" sz="3000">
                <a:solidFill>
                  <a:schemeClr val="dk1"/>
                </a:solidFill>
                <a:latin typeface="Roboto"/>
                <a:ea typeface="Roboto"/>
                <a:cs typeface="Roboto"/>
                <a:sym typeface="Roboto"/>
              </a:rPr>
              <a:t>	</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pic>
        <p:nvPicPr>
          <p:cNvPr id="273" name="Google Shape;273;p32"/>
          <p:cNvPicPr preferRelativeResize="0"/>
          <p:nvPr/>
        </p:nvPicPr>
        <p:blipFill>
          <a:blip r:embed="rId3">
            <a:alphaModFix/>
          </a:blip>
          <a:stretch>
            <a:fillRect/>
          </a:stretch>
        </p:blipFill>
        <p:spPr>
          <a:xfrm>
            <a:off x="7042925" y="1099175"/>
            <a:ext cx="2627100" cy="2627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3"/>
          <p:cNvSpPr/>
          <p:nvPr/>
        </p:nvSpPr>
        <p:spPr>
          <a:xfrm>
            <a:off x="-479925" y="1288250"/>
            <a:ext cx="8537700" cy="3544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79" name="Google Shape;279;p33"/>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PCB </a:t>
            </a:r>
            <a:r>
              <a:rPr lang="en"/>
              <a:t>update</a:t>
            </a:r>
            <a:endParaRPr/>
          </a:p>
        </p:txBody>
      </p:sp>
      <p:sp>
        <p:nvSpPr>
          <p:cNvPr id="280" name="Google Shape;280;p33"/>
          <p:cNvSpPr/>
          <p:nvPr/>
        </p:nvSpPr>
        <p:spPr>
          <a:xfrm>
            <a:off x="610350" y="1248450"/>
            <a:ext cx="3948900" cy="619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81" name="Google Shape;281;p33"/>
          <p:cNvSpPr txBox="1"/>
          <p:nvPr/>
        </p:nvSpPr>
        <p:spPr>
          <a:xfrm>
            <a:off x="669325" y="1184200"/>
            <a:ext cx="7818900" cy="36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chemeClr val="accent2"/>
                </a:solidFill>
                <a:latin typeface="Permanent Marker"/>
                <a:ea typeface="Permanent Marker"/>
                <a:cs typeface="Permanent Marker"/>
                <a:sym typeface="Permanent Marker"/>
              </a:rPr>
              <a:t>One More PCB!</a:t>
            </a:r>
            <a:endParaRPr b="1" sz="3500">
              <a:solidFill>
                <a:schemeClr val="accent2"/>
              </a:solidFill>
              <a:latin typeface="Permanent Marker"/>
              <a:ea typeface="Permanent Marker"/>
              <a:cs typeface="Permanent Marker"/>
              <a:sym typeface="Permanent Marker"/>
            </a:endParaRPr>
          </a:p>
          <a:p>
            <a:pPr indent="0" lvl="0" marL="0" rtl="0" algn="l">
              <a:spcBef>
                <a:spcPts val="0"/>
              </a:spcBef>
              <a:spcAft>
                <a:spcPts val="0"/>
              </a:spcAft>
              <a:buNone/>
            </a:pPr>
            <a:r>
              <a:t/>
            </a:r>
            <a:endParaRPr b="1" sz="500">
              <a:solidFill>
                <a:schemeClr val="accent2"/>
              </a:solidFill>
              <a:latin typeface="Permanent Marker"/>
              <a:ea typeface="Permanent Marker"/>
              <a:cs typeface="Permanent Marker"/>
              <a:sym typeface="Permanent Marker"/>
            </a:endParaRPr>
          </a:p>
          <a:p>
            <a:pPr indent="-406400" lvl="0" marL="457200" rtl="0" algn="l">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Moved barrel jack</a:t>
            </a:r>
            <a:endParaRPr sz="2800">
              <a:solidFill>
                <a:schemeClr val="dk1"/>
              </a:solidFill>
              <a:latin typeface="Roboto"/>
              <a:ea typeface="Roboto"/>
              <a:cs typeface="Roboto"/>
              <a:sym typeface="Roboto"/>
            </a:endParaRPr>
          </a:p>
          <a:p>
            <a:pPr indent="0" lvl="0" marL="914400" rtl="0" algn="l">
              <a:spcBef>
                <a:spcPts val="0"/>
              </a:spcBef>
              <a:spcAft>
                <a:spcPts val="0"/>
              </a:spcAft>
              <a:buNone/>
            </a:pPr>
            <a:r>
              <a:t/>
            </a:r>
            <a:endParaRPr sz="800">
              <a:solidFill>
                <a:schemeClr val="dk1"/>
              </a:solidFill>
              <a:latin typeface="Roboto"/>
              <a:ea typeface="Roboto"/>
              <a:cs typeface="Roboto"/>
              <a:sym typeface="Roboto"/>
            </a:endParaRPr>
          </a:p>
          <a:p>
            <a:pPr indent="-406400" lvl="0" marL="457200" rtl="0" algn="l">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Connected VCC pours</a:t>
            </a:r>
            <a:endParaRPr sz="2800">
              <a:solidFill>
                <a:schemeClr val="dk1"/>
              </a:solidFill>
              <a:latin typeface="Roboto"/>
              <a:ea typeface="Roboto"/>
              <a:cs typeface="Roboto"/>
              <a:sym typeface="Roboto"/>
            </a:endParaRPr>
          </a:p>
          <a:p>
            <a:pPr indent="0" lvl="0" marL="914400" rtl="0" algn="l">
              <a:spcBef>
                <a:spcPts val="0"/>
              </a:spcBef>
              <a:spcAft>
                <a:spcPts val="0"/>
              </a:spcAft>
              <a:buNone/>
            </a:pPr>
            <a:r>
              <a:t/>
            </a:r>
            <a:endParaRPr sz="800">
              <a:solidFill>
                <a:schemeClr val="dk1"/>
              </a:solidFill>
              <a:latin typeface="Roboto"/>
              <a:ea typeface="Roboto"/>
              <a:cs typeface="Roboto"/>
              <a:sym typeface="Roboto"/>
            </a:endParaRPr>
          </a:p>
          <a:p>
            <a:pPr indent="-406400" lvl="0" marL="457200" rtl="0" algn="l">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Added INPUT_PULLUP variable for the switch/I2C interference issue</a:t>
            </a:r>
            <a:endParaRPr sz="2800">
              <a:solidFill>
                <a:schemeClr val="dk1"/>
              </a:solidFill>
              <a:latin typeface="Roboto"/>
              <a:ea typeface="Roboto"/>
              <a:cs typeface="Roboto"/>
              <a:sym typeface="Roboto"/>
            </a:endParaRPr>
          </a:p>
          <a:p>
            <a:pPr indent="0" lvl="0" marL="914400" rtl="0" algn="l">
              <a:spcBef>
                <a:spcPts val="0"/>
              </a:spcBef>
              <a:spcAft>
                <a:spcPts val="0"/>
              </a:spcAft>
              <a:buNone/>
            </a:pPr>
            <a:r>
              <a:t/>
            </a:r>
            <a:endParaRPr sz="800">
              <a:solidFill>
                <a:schemeClr val="dk1"/>
              </a:solidFill>
              <a:latin typeface="Roboto"/>
              <a:ea typeface="Roboto"/>
              <a:cs typeface="Roboto"/>
              <a:sym typeface="Roboto"/>
            </a:endParaRPr>
          </a:p>
          <a:p>
            <a:pPr indent="-406400" lvl="0" marL="457200" rtl="0" algn="l">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Added missing traces</a:t>
            </a:r>
            <a:endParaRPr sz="28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accent2"/>
              </a:solidFill>
              <a:latin typeface="Caveat Medium"/>
              <a:ea typeface="Caveat Medium"/>
              <a:cs typeface="Caveat Medium"/>
              <a:sym typeface="Caveat Medium"/>
            </a:endParaRPr>
          </a:p>
        </p:txBody>
      </p:sp>
      <p:sp>
        <p:nvSpPr>
          <p:cNvPr id="282" name="Google Shape;282;p33"/>
          <p:cNvSpPr txBox="1"/>
          <p:nvPr/>
        </p:nvSpPr>
        <p:spPr>
          <a:xfrm rot="745407">
            <a:off x="4535484" y="1667604"/>
            <a:ext cx="3309084" cy="1085945"/>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chemeClr val="accent2"/>
                </a:solidFill>
                <a:latin typeface="Caveat"/>
                <a:ea typeface="Caveat"/>
                <a:cs typeface="Caveat"/>
                <a:sym typeface="Caveat"/>
              </a:rPr>
              <a:t>Component PCB tested and working!</a:t>
            </a:r>
            <a:endParaRPr b="1" sz="3300">
              <a:solidFill>
                <a:schemeClr val="dk1"/>
              </a:solidFill>
              <a:latin typeface="Roboto"/>
              <a:ea typeface="Roboto"/>
              <a:cs typeface="Roboto"/>
              <a:sym typeface="Roboto"/>
            </a:endParaRPr>
          </a:p>
        </p:txBody>
      </p:sp>
      <p:pic>
        <p:nvPicPr>
          <p:cNvPr id="283" name="Google Shape;283;p33"/>
          <p:cNvPicPr preferRelativeResize="0"/>
          <p:nvPr/>
        </p:nvPicPr>
        <p:blipFill>
          <a:blip r:embed="rId3">
            <a:alphaModFix/>
          </a:blip>
          <a:stretch>
            <a:fillRect/>
          </a:stretch>
        </p:blipFill>
        <p:spPr>
          <a:xfrm>
            <a:off x="5816725" y="347250"/>
            <a:ext cx="4449000" cy="444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4"/>
          <p:cNvSpPr/>
          <p:nvPr/>
        </p:nvSpPr>
        <p:spPr>
          <a:xfrm>
            <a:off x="-1126150" y="1025175"/>
            <a:ext cx="3454500" cy="3554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89" name="Google Shape;289;p34"/>
          <p:cNvSpPr/>
          <p:nvPr/>
        </p:nvSpPr>
        <p:spPr>
          <a:xfrm>
            <a:off x="589400" y="1364025"/>
            <a:ext cx="7931400" cy="3342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90" name="Google Shape;290;p34"/>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Possible added features</a:t>
            </a:r>
            <a:endParaRPr/>
          </a:p>
        </p:txBody>
      </p:sp>
      <p:sp>
        <p:nvSpPr>
          <p:cNvPr id="291" name="Google Shape;291;p34"/>
          <p:cNvSpPr txBox="1"/>
          <p:nvPr/>
        </p:nvSpPr>
        <p:spPr>
          <a:xfrm>
            <a:off x="815700" y="1546725"/>
            <a:ext cx="7013700" cy="29775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chemeClr val="dk1"/>
              </a:buClr>
              <a:buSzPts val="2300"/>
              <a:buFont typeface="Roboto Serif"/>
              <a:buChar char="➔"/>
            </a:pPr>
            <a:r>
              <a:rPr b="1" lang="en" sz="2300">
                <a:solidFill>
                  <a:schemeClr val="dk1"/>
                </a:solidFill>
                <a:latin typeface="Roboto Serif"/>
                <a:ea typeface="Roboto Serif"/>
                <a:cs typeface="Roboto Serif"/>
                <a:sym typeface="Roboto Serif"/>
              </a:rPr>
              <a:t>WIFI setup mode </a:t>
            </a:r>
            <a:endParaRPr b="1" sz="2300">
              <a:solidFill>
                <a:schemeClr val="dk1"/>
              </a:solidFill>
              <a:latin typeface="Roboto Serif"/>
              <a:ea typeface="Roboto Serif"/>
              <a:cs typeface="Roboto Serif"/>
              <a:sym typeface="Roboto Serif"/>
            </a:endParaRPr>
          </a:p>
          <a:p>
            <a:pPr indent="-374650" lvl="1" marL="914400" rtl="0" algn="l">
              <a:spcBef>
                <a:spcPts val="0"/>
              </a:spcBef>
              <a:spcAft>
                <a:spcPts val="0"/>
              </a:spcAft>
              <a:buClr>
                <a:schemeClr val="dk1"/>
              </a:buClr>
              <a:buSzPts val="2300"/>
              <a:buFont typeface="Roboto Serif"/>
              <a:buChar char="◆"/>
            </a:pPr>
            <a:r>
              <a:rPr b="1" lang="en" sz="2300">
                <a:solidFill>
                  <a:schemeClr val="dk1"/>
                </a:solidFill>
                <a:latin typeface="Roboto Serif"/>
                <a:ea typeface="Roboto Serif"/>
                <a:cs typeface="Roboto Serif"/>
                <a:sym typeface="Roboto Serif"/>
              </a:rPr>
              <a:t>local web server used to set ID and connect to wifi</a:t>
            </a:r>
            <a:endParaRPr b="1" sz="2300">
              <a:solidFill>
                <a:schemeClr val="dk1"/>
              </a:solidFill>
              <a:latin typeface="Roboto Serif"/>
              <a:ea typeface="Roboto Serif"/>
              <a:cs typeface="Roboto Serif"/>
              <a:sym typeface="Roboto Serif"/>
            </a:endParaRPr>
          </a:p>
          <a:p>
            <a:pPr indent="0" lvl="0" marL="914400" rtl="0" algn="l">
              <a:spcBef>
                <a:spcPts val="0"/>
              </a:spcBef>
              <a:spcAft>
                <a:spcPts val="0"/>
              </a:spcAft>
              <a:buNone/>
            </a:pPr>
            <a:r>
              <a:t/>
            </a:r>
            <a:endParaRPr b="1" sz="1000">
              <a:solidFill>
                <a:schemeClr val="dk1"/>
              </a:solidFill>
              <a:latin typeface="Roboto Serif"/>
              <a:ea typeface="Roboto Serif"/>
              <a:cs typeface="Roboto Serif"/>
              <a:sym typeface="Roboto Serif"/>
            </a:endParaRPr>
          </a:p>
          <a:p>
            <a:pPr indent="-374650" lvl="0" marL="457200" rtl="0" algn="l">
              <a:spcBef>
                <a:spcPts val="0"/>
              </a:spcBef>
              <a:spcAft>
                <a:spcPts val="0"/>
              </a:spcAft>
              <a:buClr>
                <a:schemeClr val="dk1"/>
              </a:buClr>
              <a:buSzPts val="2300"/>
              <a:buFont typeface="Roboto Serif"/>
              <a:buChar char="➔"/>
            </a:pPr>
            <a:r>
              <a:rPr b="1" lang="en" sz="2300">
                <a:solidFill>
                  <a:schemeClr val="dk1"/>
                </a:solidFill>
                <a:latin typeface="Roboto Serif"/>
                <a:ea typeface="Roboto Serif"/>
                <a:cs typeface="Roboto Serif"/>
                <a:sym typeface="Roboto Serif"/>
              </a:rPr>
              <a:t>Analog components using ADC</a:t>
            </a:r>
            <a:endParaRPr b="1" sz="2300">
              <a:solidFill>
                <a:schemeClr val="dk1"/>
              </a:solidFill>
              <a:latin typeface="Roboto Serif"/>
              <a:ea typeface="Roboto Serif"/>
              <a:cs typeface="Roboto Serif"/>
              <a:sym typeface="Roboto Serif"/>
            </a:endParaRPr>
          </a:p>
          <a:p>
            <a:pPr indent="0" lvl="0" marL="457200" rtl="0" algn="l">
              <a:spcBef>
                <a:spcPts val="0"/>
              </a:spcBef>
              <a:spcAft>
                <a:spcPts val="0"/>
              </a:spcAft>
              <a:buNone/>
            </a:pPr>
            <a:r>
              <a:t/>
            </a:r>
            <a:endParaRPr b="1" sz="1000">
              <a:solidFill>
                <a:schemeClr val="dk1"/>
              </a:solidFill>
              <a:latin typeface="Roboto Serif"/>
              <a:ea typeface="Roboto Serif"/>
              <a:cs typeface="Roboto Serif"/>
              <a:sym typeface="Roboto Serif"/>
            </a:endParaRPr>
          </a:p>
          <a:p>
            <a:pPr indent="-374650" lvl="0" marL="457200" rtl="0" algn="l">
              <a:spcBef>
                <a:spcPts val="0"/>
              </a:spcBef>
              <a:spcAft>
                <a:spcPts val="0"/>
              </a:spcAft>
              <a:buClr>
                <a:schemeClr val="dk1"/>
              </a:buClr>
              <a:buSzPts val="2300"/>
              <a:buFont typeface="Roboto Serif"/>
              <a:buChar char="➔"/>
            </a:pPr>
            <a:r>
              <a:rPr b="1" lang="en" sz="2300">
                <a:solidFill>
                  <a:schemeClr val="dk1"/>
                </a:solidFill>
                <a:latin typeface="Roboto Serif"/>
                <a:ea typeface="Roboto Serif"/>
                <a:cs typeface="Roboto Serif"/>
                <a:sym typeface="Roboto Serif"/>
              </a:rPr>
              <a:t>Multiple Components on the same chip </a:t>
            </a:r>
            <a:endParaRPr b="1" sz="2300">
              <a:solidFill>
                <a:schemeClr val="dk1"/>
              </a:solidFill>
              <a:latin typeface="Roboto Serif"/>
              <a:ea typeface="Roboto Serif"/>
              <a:cs typeface="Roboto Serif"/>
              <a:sym typeface="Roboto Serif"/>
            </a:endParaRPr>
          </a:p>
          <a:p>
            <a:pPr indent="-374650" lvl="1" marL="914400" rtl="0" algn="l">
              <a:spcBef>
                <a:spcPts val="0"/>
              </a:spcBef>
              <a:spcAft>
                <a:spcPts val="0"/>
              </a:spcAft>
              <a:buClr>
                <a:schemeClr val="dk1"/>
              </a:buClr>
              <a:buSzPts val="2300"/>
              <a:buFont typeface="Roboto Serif"/>
              <a:buChar char="◆"/>
            </a:pPr>
            <a:r>
              <a:rPr b="1" lang="en" sz="2300">
                <a:solidFill>
                  <a:schemeClr val="dk1"/>
                </a:solidFill>
                <a:latin typeface="Roboto Serif"/>
                <a:ea typeface="Roboto Serif"/>
                <a:cs typeface="Roboto Serif"/>
                <a:sym typeface="Roboto Serif"/>
              </a:rPr>
              <a:t>(button layout similar to keypad)</a:t>
            </a:r>
            <a:endParaRPr b="1" sz="2300">
              <a:solidFill>
                <a:schemeClr val="dk1"/>
              </a:solidFill>
              <a:latin typeface="Roboto Serif"/>
              <a:ea typeface="Roboto Serif"/>
              <a:cs typeface="Roboto Serif"/>
              <a:sym typeface="Roboto Serif"/>
            </a:endParaRPr>
          </a:p>
          <a:p>
            <a:pPr indent="0" lvl="0" marL="0" rtl="0" algn="l">
              <a:spcBef>
                <a:spcPts val="0"/>
              </a:spcBef>
              <a:spcAft>
                <a:spcPts val="0"/>
              </a:spcAft>
              <a:buNone/>
            </a:pPr>
            <a:r>
              <a:t/>
            </a:r>
            <a:endParaRPr b="1" sz="3000">
              <a:solidFill>
                <a:schemeClr val="dk1"/>
              </a:solidFill>
              <a:latin typeface="Roboto Serif"/>
              <a:ea typeface="Roboto Serif"/>
              <a:cs typeface="Roboto Serif"/>
              <a:sym typeface="Roboto Serif"/>
            </a:endParaRPr>
          </a:p>
        </p:txBody>
      </p:sp>
      <p:pic>
        <p:nvPicPr>
          <p:cNvPr id="292" name="Google Shape;292;p34"/>
          <p:cNvPicPr preferRelativeResize="0"/>
          <p:nvPr/>
        </p:nvPicPr>
        <p:blipFill>
          <a:blip r:embed="rId3">
            <a:alphaModFix/>
          </a:blip>
          <a:stretch>
            <a:fillRect/>
          </a:stretch>
        </p:blipFill>
        <p:spPr>
          <a:xfrm>
            <a:off x="6715795" y="1313475"/>
            <a:ext cx="3967081" cy="2977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5"/>
          <p:cNvSpPr/>
          <p:nvPr/>
        </p:nvSpPr>
        <p:spPr>
          <a:xfrm>
            <a:off x="332350" y="1503475"/>
            <a:ext cx="6298800" cy="306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98" name="Google Shape;298;p35"/>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Documentation</a:t>
            </a:r>
            <a:endParaRPr/>
          </a:p>
        </p:txBody>
      </p:sp>
      <p:sp>
        <p:nvSpPr>
          <p:cNvPr id="299" name="Google Shape;299;p35"/>
          <p:cNvSpPr txBox="1"/>
          <p:nvPr/>
        </p:nvSpPr>
        <p:spPr>
          <a:xfrm>
            <a:off x="759700" y="1978675"/>
            <a:ext cx="5673000" cy="29775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Roboto Serif Black"/>
              <a:buAutoNum type="romanUcPeriod"/>
            </a:pPr>
            <a:r>
              <a:rPr lang="en" sz="3000">
                <a:solidFill>
                  <a:schemeClr val="dk1"/>
                </a:solidFill>
                <a:latin typeface="Roboto"/>
                <a:ea typeface="Roboto"/>
                <a:cs typeface="Roboto"/>
                <a:sym typeface="Roboto"/>
              </a:rPr>
              <a:t>User Manual</a:t>
            </a:r>
            <a:r>
              <a:rPr lang="en" sz="3000">
                <a:solidFill>
                  <a:schemeClr val="dk1"/>
                </a:solidFill>
                <a:latin typeface="Roboto"/>
                <a:ea typeface="Roboto"/>
                <a:cs typeface="Roboto"/>
                <a:sym typeface="Roboto"/>
              </a:rPr>
              <a:t> </a:t>
            </a:r>
            <a:endParaRPr sz="3000">
              <a:solidFill>
                <a:schemeClr val="dk1"/>
              </a:solidFill>
              <a:latin typeface="Roboto"/>
              <a:ea typeface="Roboto"/>
              <a:cs typeface="Roboto"/>
              <a:sym typeface="Roboto"/>
            </a:endParaRPr>
          </a:p>
          <a:p>
            <a:pPr indent="0" lvl="0" marL="457200" rtl="0" algn="l">
              <a:spcBef>
                <a:spcPts val="0"/>
              </a:spcBef>
              <a:spcAft>
                <a:spcPts val="0"/>
              </a:spcAft>
              <a:buNone/>
            </a:pPr>
            <a:r>
              <a:t/>
            </a:r>
            <a:endParaRPr sz="1000">
              <a:solidFill>
                <a:schemeClr val="dk1"/>
              </a:solidFill>
              <a:latin typeface="Roboto"/>
              <a:ea typeface="Roboto"/>
              <a:cs typeface="Roboto"/>
              <a:sym typeface="Roboto"/>
            </a:endParaRPr>
          </a:p>
          <a:p>
            <a:pPr indent="-419100" lvl="0" marL="457200" rtl="0" algn="l">
              <a:spcBef>
                <a:spcPts val="0"/>
              </a:spcBef>
              <a:spcAft>
                <a:spcPts val="0"/>
              </a:spcAft>
              <a:buClr>
                <a:schemeClr val="dk1"/>
              </a:buClr>
              <a:buSzPts val="3000"/>
              <a:buFont typeface="Roboto Serif Black"/>
              <a:buAutoNum type="romanUcPeriod"/>
            </a:pPr>
            <a:r>
              <a:rPr lang="en" sz="3000">
                <a:solidFill>
                  <a:schemeClr val="dk1"/>
                </a:solidFill>
                <a:latin typeface="Roboto"/>
                <a:ea typeface="Roboto"/>
                <a:cs typeface="Roboto"/>
                <a:sym typeface="Roboto"/>
              </a:rPr>
              <a:t>Assembly Document</a:t>
            </a:r>
            <a:endParaRPr sz="3000">
              <a:solidFill>
                <a:schemeClr val="dk1"/>
              </a:solidFill>
              <a:latin typeface="Roboto"/>
              <a:ea typeface="Roboto"/>
              <a:cs typeface="Roboto"/>
              <a:sym typeface="Roboto"/>
            </a:endParaRPr>
          </a:p>
          <a:p>
            <a:pPr indent="0" lvl="0" marL="457200" rtl="0" algn="l">
              <a:spcBef>
                <a:spcPts val="0"/>
              </a:spcBef>
              <a:spcAft>
                <a:spcPts val="0"/>
              </a:spcAft>
              <a:buNone/>
            </a:pPr>
            <a:r>
              <a:t/>
            </a:r>
            <a:endParaRPr sz="1000">
              <a:solidFill>
                <a:schemeClr val="dk1"/>
              </a:solidFill>
              <a:latin typeface="Roboto"/>
              <a:ea typeface="Roboto"/>
              <a:cs typeface="Roboto"/>
              <a:sym typeface="Roboto"/>
            </a:endParaRPr>
          </a:p>
          <a:p>
            <a:pPr indent="-419100" lvl="0" marL="457200" rtl="0" algn="l">
              <a:spcBef>
                <a:spcPts val="0"/>
              </a:spcBef>
              <a:spcAft>
                <a:spcPts val="0"/>
              </a:spcAft>
              <a:buClr>
                <a:schemeClr val="dk1"/>
              </a:buClr>
              <a:buSzPts val="3000"/>
              <a:buFont typeface="Roboto Serif Black"/>
              <a:buAutoNum type="romanUcPeriod"/>
            </a:pPr>
            <a:r>
              <a:rPr lang="en" sz="3000">
                <a:solidFill>
                  <a:schemeClr val="dk1"/>
                </a:solidFill>
                <a:latin typeface="Roboto"/>
                <a:ea typeface="Roboto"/>
                <a:cs typeface="Roboto"/>
                <a:sym typeface="Roboto"/>
              </a:rPr>
              <a:t>Technical Specifications</a:t>
            </a:r>
            <a:endParaRPr sz="3000">
              <a:solidFill>
                <a:schemeClr val="dk1"/>
              </a:solidFill>
              <a:latin typeface="Roboto"/>
              <a:ea typeface="Roboto"/>
              <a:cs typeface="Roboto"/>
              <a:sym typeface="Roboto"/>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pic>
        <p:nvPicPr>
          <p:cNvPr id="300" name="Google Shape;300;p35"/>
          <p:cNvPicPr preferRelativeResize="0"/>
          <p:nvPr/>
        </p:nvPicPr>
        <p:blipFill>
          <a:blip r:embed="rId3">
            <a:alphaModFix/>
          </a:blip>
          <a:stretch>
            <a:fillRect/>
          </a:stretch>
        </p:blipFill>
        <p:spPr>
          <a:xfrm>
            <a:off x="5619150" y="1130100"/>
            <a:ext cx="3024275" cy="3024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6"/>
          <p:cNvSpPr txBox="1"/>
          <p:nvPr>
            <p:ph type="ctrTitle"/>
          </p:nvPr>
        </p:nvSpPr>
        <p:spPr>
          <a:xfrm>
            <a:off x="1332025" y="3234725"/>
            <a:ext cx="52200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Demo Day Plan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7"/>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 Overview</a:t>
            </a:r>
            <a:endParaRPr/>
          </a:p>
        </p:txBody>
      </p:sp>
      <p:sp>
        <p:nvSpPr>
          <p:cNvPr id="311" name="Google Shape;311;p37"/>
          <p:cNvSpPr txBox="1"/>
          <p:nvPr>
            <p:ph idx="1" type="body"/>
          </p:nvPr>
        </p:nvSpPr>
        <p:spPr>
          <a:xfrm>
            <a:off x="2294800" y="1120050"/>
            <a:ext cx="6888900" cy="36483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Font typeface="Dosis Medium"/>
              <a:buChar char="➔"/>
            </a:pPr>
            <a:r>
              <a:rPr lang="en" sz="2400">
                <a:latin typeface="Dosis Medium"/>
                <a:ea typeface="Dosis Medium"/>
                <a:cs typeface="Dosis Medium"/>
                <a:sym typeface="Dosis Medium"/>
              </a:rPr>
              <a:t>Three User system examples </a:t>
            </a:r>
            <a:endParaRPr sz="2400">
              <a:latin typeface="Dosis Medium"/>
              <a:ea typeface="Dosis Medium"/>
              <a:cs typeface="Dosis Medium"/>
              <a:sym typeface="Dosis Medium"/>
            </a:endParaRPr>
          </a:p>
          <a:p>
            <a:pPr indent="-381000" lvl="0" marL="457200" rtl="0" algn="l">
              <a:spcBef>
                <a:spcPts val="0"/>
              </a:spcBef>
              <a:spcAft>
                <a:spcPts val="0"/>
              </a:spcAft>
              <a:buSzPts val="2400"/>
              <a:buFont typeface="Dosis Medium"/>
              <a:buChar char="➔"/>
            </a:pPr>
            <a:r>
              <a:rPr lang="en" sz="2400">
                <a:latin typeface="Dosis Medium"/>
                <a:ea typeface="Dosis Medium"/>
                <a:cs typeface="Dosis Medium"/>
                <a:sym typeface="Dosis Medium"/>
              </a:rPr>
              <a:t>Team 33 Collaboration</a:t>
            </a:r>
            <a:endParaRPr sz="2400">
              <a:latin typeface="Dosis Medium"/>
              <a:ea typeface="Dosis Medium"/>
              <a:cs typeface="Dosis Medium"/>
              <a:sym typeface="Dosis Medium"/>
            </a:endParaRPr>
          </a:p>
          <a:p>
            <a:pPr indent="-381000" lvl="0" marL="457200" rtl="0" algn="l">
              <a:spcBef>
                <a:spcPts val="0"/>
              </a:spcBef>
              <a:spcAft>
                <a:spcPts val="0"/>
              </a:spcAft>
              <a:buSzPts val="2400"/>
              <a:buFont typeface="Dosis Medium"/>
              <a:buChar char="➔"/>
            </a:pPr>
            <a:r>
              <a:rPr lang="en" sz="2400">
                <a:latin typeface="Dosis Medium"/>
                <a:ea typeface="Dosis Medium"/>
                <a:cs typeface="Dosis Medium"/>
                <a:sym typeface="Dosis Medium"/>
              </a:rPr>
              <a:t>Demonstrate all </a:t>
            </a:r>
            <a:r>
              <a:rPr lang="en" sz="2400">
                <a:latin typeface="Dosis Medium"/>
                <a:ea typeface="Dosis Medium"/>
                <a:cs typeface="Dosis Medium"/>
                <a:sym typeface="Dosis Medium"/>
              </a:rPr>
              <a:t>features of device</a:t>
            </a:r>
            <a:endParaRPr sz="2400">
              <a:latin typeface="Dosis Medium"/>
              <a:ea typeface="Dosis Medium"/>
              <a:cs typeface="Dosis Medium"/>
              <a:sym typeface="Dosis Medium"/>
            </a:endParaRPr>
          </a:p>
          <a:p>
            <a:pPr indent="-381000" lvl="1" marL="914400" rtl="0" algn="l">
              <a:spcBef>
                <a:spcPts val="0"/>
              </a:spcBef>
              <a:spcAft>
                <a:spcPts val="0"/>
              </a:spcAft>
              <a:buSzPts val="2400"/>
              <a:buFont typeface="Dosis Medium"/>
              <a:buChar char="◆"/>
            </a:pPr>
            <a:r>
              <a:rPr lang="en" sz="2400">
                <a:latin typeface="Dosis Medium"/>
                <a:ea typeface="Dosis Medium"/>
                <a:cs typeface="Dosis Medium"/>
                <a:sym typeface="Dosis Medium"/>
              </a:rPr>
              <a:t>Hotswap protocontrol between user systems</a:t>
            </a:r>
            <a:endParaRPr sz="2400">
              <a:latin typeface="Dosis Medium"/>
              <a:ea typeface="Dosis Medium"/>
              <a:cs typeface="Dosis Medium"/>
              <a:sym typeface="Dosis Medium"/>
            </a:endParaRPr>
          </a:p>
          <a:p>
            <a:pPr indent="-381000" lvl="1" marL="914400" rtl="0" algn="l">
              <a:spcBef>
                <a:spcPts val="0"/>
              </a:spcBef>
              <a:spcAft>
                <a:spcPts val="0"/>
              </a:spcAft>
              <a:buSzPts val="2400"/>
              <a:buFont typeface="Dosis Medium"/>
              <a:buChar char="◆"/>
            </a:pPr>
            <a:r>
              <a:rPr lang="en" sz="2400">
                <a:latin typeface="Dosis Medium"/>
                <a:ea typeface="Dosis Medium"/>
                <a:cs typeface="Dosis Medium"/>
                <a:sym typeface="Dosis Medium"/>
              </a:rPr>
              <a:t>Live demo of changing UI layout</a:t>
            </a:r>
            <a:endParaRPr sz="2400">
              <a:latin typeface="Dosis Medium"/>
              <a:ea typeface="Dosis Medium"/>
              <a:cs typeface="Dosis Medium"/>
              <a:sym typeface="Dosis Medium"/>
            </a:endParaRPr>
          </a:p>
          <a:p>
            <a:pPr indent="-381000" lvl="1" marL="914400" rtl="0" algn="l">
              <a:spcBef>
                <a:spcPts val="0"/>
              </a:spcBef>
              <a:spcAft>
                <a:spcPts val="0"/>
              </a:spcAft>
              <a:buSzPts val="2400"/>
              <a:buFont typeface="Dosis Medium"/>
              <a:buChar char="◆"/>
            </a:pPr>
            <a:r>
              <a:rPr lang="en" sz="2400">
                <a:latin typeface="Dosis Medium"/>
                <a:ea typeface="Dosis Medium"/>
                <a:cs typeface="Dosis Medium"/>
                <a:sym typeface="Dosis Medium"/>
              </a:rPr>
              <a:t>User Manuals printed</a:t>
            </a:r>
            <a:endParaRPr sz="2400">
              <a:latin typeface="Dosis Medium"/>
              <a:ea typeface="Dosis Medium"/>
              <a:cs typeface="Dosis Medium"/>
              <a:sym typeface="Dosis Medium"/>
            </a:endParaRPr>
          </a:p>
          <a:p>
            <a:pPr indent="-381000" lvl="1" marL="914400" rtl="0" algn="l">
              <a:spcBef>
                <a:spcPts val="0"/>
              </a:spcBef>
              <a:spcAft>
                <a:spcPts val="0"/>
              </a:spcAft>
              <a:buSzPts val="2400"/>
              <a:buFont typeface="Dosis Medium"/>
              <a:buChar char="◆"/>
            </a:pPr>
            <a:r>
              <a:rPr lang="en" sz="2400">
                <a:latin typeface="Dosis Medium"/>
                <a:ea typeface="Dosis Medium"/>
                <a:cs typeface="Dosis Medium"/>
                <a:sym typeface="Dosis Medium"/>
              </a:rPr>
              <a:t>Detailed walkthrough of how all communication and setup works</a:t>
            </a:r>
            <a:endParaRPr sz="2400">
              <a:latin typeface="Dosis Medium"/>
              <a:ea typeface="Dosis Medium"/>
              <a:cs typeface="Dosis Medium"/>
              <a:sym typeface="Dosis Medium"/>
            </a:endParaRPr>
          </a:p>
          <a:p>
            <a:pPr indent="0" lvl="0" marL="0" rtl="0" algn="l">
              <a:spcBef>
                <a:spcPts val="600"/>
              </a:spcBef>
              <a:spcAft>
                <a:spcPts val="0"/>
              </a:spcAft>
              <a:buNone/>
            </a:pPr>
            <a:r>
              <a:t/>
            </a:r>
            <a:endParaRPr/>
          </a:p>
        </p:txBody>
      </p:sp>
      <p:pic>
        <p:nvPicPr>
          <p:cNvPr id="312" name="Google Shape;312;p37"/>
          <p:cNvPicPr preferRelativeResize="0"/>
          <p:nvPr/>
        </p:nvPicPr>
        <p:blipFill>
          <a:blip r:embed="rId3">
            <a:alphaModFix/>
          </a:blip>
          <a:stretch>
            <a:fillRect/>
          </a:stretch>
        </p:blipFill>
        <p:spPr>
          <a:xfrm flipH="1">
            <a:off x="448138" y="2220313"/>
            <a:ext cx="2124075" cy="2162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4"/>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182" name="Google Shape;182;p24"/>
          <p:cNvSpPr txBox="1"/>
          <p:nvPr>
            <p:ph idx="1" type="body"/>
          </p:nvPr>
        </p:nvSpPr>
        <p:spPr>
          <a:xfrm>
            <a:off x="3347225" y="1119400"/>
            <a:ext cx="5839800" cy="3648300"/>
          </a:xfrm>
          <a:prstGeom prst="rect">
            <a:avLst/>
          </a:prstGeom>
        </p:spPr>
        <p:txBody>
          <a:bodyPr anchorCtr="0" anchor="t" bIns="91425" lIns="91425" spcFirstLastPara="1" rIns="91425" wrap="square" tIns="91425">
            <a:noAutofit/>
          </a:bodyPr>
          <a:lstStyle/>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Protocontrol Overview</a:t>
            </a:r>
            <a:endParaRPr sz="2200">
              <a:latin typeface="Roboto Serif ExtraBold"/>
              <a:ea typeface="Roboto Serif ExtraBold"/>
              <a:cs typeface="Roboto Serif ExtraBold"/>
              <a:sym typeface="Roboto Serif ExtraBold"/>
            </a:endParaRPr>
          </a:p>
          <a:p>
            <a:pPr indent="0" lvl="0" marL="457200" rtl="0" algn="l">
              <a:spcBef>
                <a:spcPts val="600"/>
              </a:spcBef>
              <a:spcAft>
                <a:spcPts val="0"/>
              </a:spcAft>
              <a:buNone/>
            </a:pPr>
            <a:r>
              <a:t/>
            </a:r>
            <a:endParaRPr sz="400">
              <a:latin typeface="Roboto Serif ExtraBold"/>
              <a:ea typeface="Roboto Serif ExtraBold"/>
              <a:cs typeface="Roboto Serif ExtraBold"/>
              <a:sym typeface="Roboto Serif ExtraBold"/>
            </a:endParaRPr>
          </a:p>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New User System Demo</a:t>
            </a:r>
            <a:endParaRPr sz="2200">
              <a:latin typeface="Roboto Serif ExtraBold"/>
              <a:ea typeface="Roboto Serif ExtraBold"/>
              <a:cs typeface="Roboto Serif ExtraBold"/>
              <a:sym typeface="Roboto Serif ExtraBold"/>
            </a:endParaRPr>
          </a:p>
          <a:p>
            <a:pPr indent="0" lvl="0" marL="457200" rtl="0" algn="l">
              <a:spcBef>
                <a:spcPts val="600"/>
              </a:spcBef>
              <a:spcAft>
                <a:spcPts val="0"/>
              </a:spcAft>
              <a:buNone/>
            </a:pPr>
            <a:r>
              <a:t/>
            </a:r>
            <a:endParaRPr sz="400">
              <a:latin typeface="Roboto Serif ExtraBold"/>
              <a:ea typeface="Roboto Serif ExtraBold"/>
              <a:cs typeface="Roboto Serif ExtraBold"/>
              <a:sym typeface="Roboto Serif ExtraBold"/>
            </a:endParaRPr>
          </a:p>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New Hardware Peripherals Demo</a:t>
            </a:r>
            <a:endParaRPr sz="2200">
              <a:latin typeface="Roboto Serif ExtraBold"/>
              <a:ea typeface="Roboto Serif ExtraBold"/>
              <a:cs typeface="Roboto Serif ExtraBold"/>
              <a:sym typeface="Roboto Serif ExtraBold"/>
            </a:endParaRPr>
          </a:p>
          <a:p>
            <a:pPr indent="0" lvl="0" marL="457200" rtl="0" algn="l">
              <a:spcBef>
                <a:spcPts val="600"/>
              </a:spcBef>
              <a:spcAft>
                <a:spcPts val="0"/>
              </a:spcAft>
              <a:buNone/>
            </a:pPr>
            <a:r>
              <a:t/>
            </a:r>
            <a:endParaRPr sz="400">
              <a:latin typeface="Roboto Serif ExtraBold"/>
              <a:ea typeface="Roboto Serif ExtraBold"/>
              <a:cs typeface="Roboto Serif ExtraBold"/>
              <a:sym typeface="Roboto Serif ExtraBold"/>
            </a:endParaRPr>
          </a:p>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PCB</a:t>
            </a:r>
            <a:endParaRPr sz="2200">
              <a:latin typeface="Roboto Serif ExtraBold"/>
              <a:ea typeface="Roboto Serif ExtraBold"/>
              <a:cs typeface="Roboto Serif ExtraBold"/>
              <a:sym typeface="Roboto Serif ExtraBold"/>
            </a:endParaRPr>
          </a:p>
          <a:p>
            <a:pPr indent="0" lvl="0" marL="457200" rtl="0" algn="l">
              <a:spcBef>
                <a:spcPts val="600"/>
              </a:spcBef>
              <a:spcAft>
                <a:spcPts val="0"/>
              </a:spcAft>
              <a:buNone/>
            </a:pPr>
            <a:r>
              <a:t/>
            </a:r>
            <a:endParaRPr sz="400">
              <a:latin typeface="Roboto Serif ExtraBold"/>
              <a:ea typeface="Roboto Serif ExtraBold"/>
              <a:cs typeface="Roboto Serif ExtraBold"/>
              <a:sym typeface="Roboto Serif ExtraBold"/>
            </a:endParaRPr>
          </a:p>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Integration</a:t>
            </a:r>
            <a:endParaRPr sz="2200">
              <a:latin typeface="Roboto Serif ExtraBold"/>
              <a:ea typeface="Roboto Serif ExtraBold"/>
              <a:cs typeface="Roboto Serif ExtraBold"/>
              <a:sym typeface="Roboto Serif ExtraBold"/>
            </a:endParaRPr>
          </a:p>
          <a:p>
            <a:pPr indent="0" lvl="0" marL="457200" rtl="0" algn="l">
              <a:spcBef>
                <a:spcPts val="600"/>
              </a:spcBef>
              <a:spcAft>
                <a:spcPts val="0"/>
              </a:spcAft>
              <a:buNone/>
            </a:pPr>
            <a:r>
              <a:t/>
            </a:r>
            <a:endParaRPr sz="400">
              <a:latin typeface="Roboto Serif ExtraBold"/>
              <a:ea typeface="Roboto Serif ExtraBold"/>
              <a:cs typeface="Roboto Serif ExtraBold"/>
              <a:sym typeface="Roboto Serif ExtraBold"/>
            </a:endParaRPr>
          </a:p>
          <a:p>
            <a:pPr indent="-368300" lvl="0" marL="457200" rtl="0" algn="l">
              <a:spcBef>
                <a:spcPts val="600"/>
              </a:spcBef>
              <a:spcAft>
                <a:spcPts val="0"/>
              </a:spcAft>
              <a:buClr>
                <a:schemeClr val="accent2"/>
              </a:buClr>
              <a:buSzPts val="2200"/>
              <a:buFont typeface="Roboto Serif ExtraBold"/>
              <a:buAutoNum type="arabicPeriod"/>
            </a:pPr>
            <a:r>
              <a:rPr lang="en" sz="2200">
                <a:latin typeface="Roboto Serif ExtraBold"/>
                <a:ea typeface="Roboto Serif ExtraBold"/>
                <a:cs typeface="Roboto Serif ExtraBold"/>
                <a:sym typeface="Roboto Serif ExtraBold"/>
              </a:rPr>
              <a:t>Demo Day Plans</a:t>
            </a:r>
            <a:endParaRPr sz="2200">
              <a:latin typeface="Roboto Serif ExtraBold"/>
              <a:ea typeface="Roboto Serif ExtraBold"/>
              <a:cs typeface="Roboto Serif ExtraBold"/>
              <a:sym typeface="Roboto Serif ExtraBold"/>
            </a:endParaRPr>
          </a:p>
        </p:txBody>
      </p:sp>
      <p:pic>
        <p:nvPicPr>
          <p:cNvPr id="183" name="Google Shape;183;p24"/>
          <p:cNvPicPr preferRelativeResize="0"/>
          <p:nvPr/>
        </p:nvPicPr>
        <p:blipFill rotWithShape="1">
          <a:blip r:embed="rId3">
            <a:alphaModFix/>
          </a:blip>
          <a:srcRect b="26333" l="18379" r="32672" t="21301"/>
          <a:stretch/>
        </p:blipFill>
        <p:spPr>
          <a:xfrm rot="-753381">
            <a:off x="-197350" y="2102798"/>
            <a:ext cx="3683203" cy="1993227"/>
          </a:xfrm>
          <a:prstGeom prst="rect">
            <a:avLst/>
          </a:prstGeom>
          <a:noFill/>
          <a:ln>
            <a:noFill/>
          </a:ln>
          <a:effectLst>
            <a:outerShdw blurRad="57150" rotWithShape="0" algn="bl" dir="10320000" dist="95250">
              <a:srgbClr val="000000">
                <a:alpha val="36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ProtoControl?</a:t>
            </a:r>
            <a:endParaRPr/>
          </a:p>
        </p:txBody>
      </p:sp>
      <p:sp>
        <p:nvSpPr>
          <p:cNvPr id="189" name="Google Shape;189;p25"/>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90" name="Google Shape;190;p25"/>
          <p:cNvSpPr txBox="1"/>
          <p:nvPr>
            <p:ph idx="4294967295" type="body"/>
          </p:nvPr>
        </p:nvSpPr>
        <p:spPr>
          <a:xfrm>
            <a:off x="594900" y="1125425"/>
            <a:ext cx="4154400" cy="364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A plug and play panel with a start-to-finish user interface development experience.</a:t>
            </a:r>
            <a:endParaRPr sz="1800"/>
          </a:p>
          <a:p>
            <a:pPr indent="-342900" lvl="0" marL="457200" rtl="0" algn="l">
              <a:spcBef>
                <a:spcPts val="1200"/>
              </a:spcBef>
              <a:spcAft>
                <a:spcPts val="0"/>
              </a:spcAft>
              <a:buSzPts val="1800"/>
              <a:buChar char="▸"/>
            </a:pPr>
            <a:r>
              <a:rPr lang="en" sz="1800"/>
              <a:t>Software platform to design user interface layout</a:t>
            </a:r>
            <a:endParaRPr sz="1800"/>
          </a:p>
          <a:p>
            <a:pPr indent="-342900" lvl="0" marL="457200" rtl="0" algn="l">
              <a:spcBef>
                <a:spcPts val="0"/>
              </a:spcBef>
              <a:spcAft>
                <a:spcPts val="0"/>
              </a:spcAft>
              <a:buSzPts val="1800"/>
              <a:buChar char="▸"/>
            </a:pPr>
            <a:r>
              <a:rPr lang="en" sz="1800"/>
              <a:t>Auto generated embedded code</a:t>
            </a:r>
            <a:endParaRPr sz="1800"/>
          </a:p>
          <a:p>
            <a:pPr indent="-342900" lvl="0" marL="457200" rtl="0" algn="l">
              <a:spcBef>
                <a:spcPts val="0"/>
              </a:spcBef>
              <a:spcAft>
                <a:spcPts val="0"/>
              </a:spcAft>
              <a:buSzPts val="1800"/>
              <a:buChar char="▸"/>
            </a:pPr>
            <a:r>
              <a:rPr lang="en" sz="1800"/>
              <a:t>Touch-screen display </a:t>
            </a:r>
            <a:endParaRPr sz="1800"/>
          </a:p>
          <a:p>
            <a:pPr indent="-342900" lvl="0" marL="457200" rtl="0" algn="l">
              <a:spcBef>
                <a:spcPts val="0"/>
              </a:spcBef>
              <a:spcAft>
                <a:spcPts val="0"/>
              </a:spcAft>
              <a:buSzPts val="1800"/>
              <a:buChar char="▸"/>
            </a:pPr>
            <a:r>
              <a:rPr lang="en" sz="1800"/>
              <a:t>Hot swappable hardware</a:t>
            </a:r>
            <a:endParaRPr sz="1800"/>
          </a:p>
          <a:p>
            <a:pPr indent="-342900" lvl="0" marL="457200" rtl="0" algn="l">
              <a:spcBef>
                <a:spcPts val="0"/>
              </a:spcBef>
              <a:spcAft>
                <a:spcPts val="0"/>
              </a:spcAft>
              <a:buSzPts val="1800"/>
              <a:buChar char="▸"/>
            </a:pPr>
            <a:r>
              <a:rPr lang="en" sz="1800"/>
              <a:t>Compatibility with industry standard technology</a:t>
            </a:r>
            <a:endParaRPr/>
          </a:p>
          <a:p>
            <a:pPr indent="0" lvl="0" marL="0" rtl="0" algn="l">
              <a:lnSpc>
                <a:spcPct val="115000"/>
              </a:lnSpc>
              <a:spcBef>
                <a:spcPts val="0"/>
              </a:spcBef>
              <a:spcAft>
                <a:spcPts val="1200"/>
              </a:spcAft>
              <a:buNone/>
            </a:pPr>
            <a:r>
              <a:t/>
            </a:r>
            <a:endParaRPr sz="2400"/>
          </a:p>
        </p:txBody>
      </p:sp>
      <p:pic>
        <p:nvPicPr>
          <p:cNvPr id="191" name="Google Shape;191;p25"/>
          <p:cNvPicPr preferRelativeResize="0"/>
          <p:nvPr/>
        </p:nvPicPr>
        <p:blipFill rotWithShape="1">
          <a:blip r:embed="rId3">
            <a:alphaModFix/>
          </a:blip>
          <a:srcRect b="32574" l="17427" r="12891" t="23075"/>
          <a:stretch/>
        </p:blipFill>
        <p:spPr>
          <a:xfrm>
            <a:off x="4669625" y="1845700"/>
            <a:ext cx="4240927" cy="2024501"/>
          </a:xfrm>
          <a:prstGeom prst="rect">
            <a:avLst/>
          </a:prstGeom>
          <a:noFill/>
          <a:ln>
            <a:noFill/>
          </a:ln>
        </p:spPr>
      </p:pic>
      <p:sp>
        <p:nvSpPr>
          <p:cNvPr id="192" name="Google Shape;192;p25"/>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Roboto"/>
                <a:ea typeface="Roboto"/>
                <a:cs typeface="Roboto"/>
                <a:sym typeface="Roboto"/>
              </a:rPr>
              <a:t>Nida Kosedagi</a:t>
            </a:r>
            <a:endParaRPr b="1" sz="1300">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1101386" y="272850"/>
            <a:ext cx="75744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 Users</a:t>
            </a:r>
            <a:endParaRPr/>
          </a:p>
        </p:txBody>
      </p:sp>
      <p:sp>
        <p:nvSpPr>
          <p:cNvPr id="198" name="Google Shape;198;p26"/>
          <p:cNvSpPr/>
          <p:nvPr/>
        </p:nvSpPr>
        <p:spPr>
          <a:xfrm>
            <a:off x="4783275" y="1194400"/>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99" name="Google Shape;199;p26"/>
          <p:cNvSpPr/>
          <p:nvPr/>
        </p:nvSpPr>
        <p:spPr>
          <a:xfrm>
            <a:off x="5123700" y="1451425"/>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00" name="Google Shape;200;p26"/>
          <p:cNvSpPr txBox="1"/>
          <p:nvPr/>
        </p:nvSpPr>
        <p:spPr>
          <a:xfrm>
            <a:off x="5123700" y="1451425"/>
            <a:ext cx="2623800" cy="27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Julia</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10th Grade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Familiar with simple block coding </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Wants to make cool projects</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easily display values</a:t>
            </a:r>
            <a:endParaRPr sz="2000">
              <a:solidFill>
                <a:schemeClr val="lt1"/>
              </a:solidFill>
              <a:latin typeface="Dosis"/>
              <a:ea typeface="Dosis"/>
              <a:cs typeface="Dosis"/>
              <a:sym typeface="Dosis"/>
            </a:endParaRPr>
          </a:p>
        </p:txBody>
      </p:sp>
      <p:sp>
        <p:nvSpPr>
          <p:cNvPr id="201" name="Google Shape;201;p26"/>
          <p:cNvSpPr/>
          <p:nvPr/>
        </p:nvSpPr>
        <p:spPr>
          <a:xfrm>
            <a:off x="879000" y="1194388"/>
            <a:ext cx="3228300" cy="3109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02" name="Google Shape;202;p26"/>
          <p:cNvSpPr/>
          <p:nvPr/>
        </p:nvSpPr>
        <p:spPr>
          <a:xfrm>
            <a:off x="1219425" y="1451413"/>
            <a:ext cx="3228300" cy="31098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03" name="Google Shape;203;p26"/>
          <p:cNvSpPr txBox="1"/>
          <p:nvPr/>
        </p:nvSpPr>
        <p:spPr>
          <a:xfrm>
            <a:off x="1219425" y="1451413"/>
            <a:ext cx="3118800" cy="30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Dosis"/>
                <a:ea typeface="Dosis"/>
                <a:cs typeface="Dosis"/>
                <a:sym typeface="Dosis"/>
              </a:rPr>
              <a:t>Shannon</a:t>
            </a:r>
            <a:endParaRPr sz="28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Senior Embedded Engineer</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Tasked with designing a test bench for a production line</a:t>
            </a:r>
            <a:endParaRPr sz="2000">
              <a:solidFill>
                <a:schemeClr val="lt1"/>
              </a:solidFill>
              <a:latin typeface="Dosis"/>
              <a:ea typeface="Dosis"/>
              <a:cs typeface="Dosis"/>
              <a:sym typeface="Dosis"/>
            </a:endParaRPr>
          </a:p>
          <a:p>
            <a:pPr indent="-355600" lvl="0" marL="457200" rtl="0" algn="l">
              <a:spcBef>
                <a:spcPts val="0"/>
              </a:spcBef>
              <a:spcAft>
                <a:spcPts val="0"/>
              </a:spcAft>
              <a:buClr>
                <a:schemeClr val="lt1"/>
              </a:buClr>
              <a:buSzPts val="2000"/>
              <a:buFont typeface="Dosis"/>
              <a:buChar char="●"/>
            </a:pPr>
            <a:r>
              <a:rPr lang="en" sz="2000">
                <a:solidFill>
                  <a:schemeClr val="lt1"/>
                </a:solidFill>
                <a:latin typeface="Dosis"/>
                <a:ea typeface="Dosis"/>
                <a:cs typeface="Dosis"/>
                <a:sym typeface="Dosis"/>
              </a:rPr>
              <a:t>Needs to have prototype ready ASAP </a:t>
            </a:r>
            <a:endParaRPr sz="2000">
              <a:solidFill>
                <a:schemeClr val="lt1"/>
              </a:solidFill>
              <a:latin typeface="Dosis"/>
              <a:ea typeface="Dosis"/>
              <a:cs typeface="Dosis"/>
              <a:sym typeface="Dosis"/>
            </a:endParaRPr>
          </a:p>
        </p:txBody>
      </p:sp>
      <p:pic>
        <p:nvPicPr>
          <p:cNvPr id="204" name="Google Shape;204;p26"/>
          <p:cNvPicPr preferRelativeResize="0"/>
          <p:nvPr/>
        </p:nvPicPr>
        <p:blipFill>
          <a:blip r:embed="rId3">
            <a:alphaModFix/>
          </a:blip>
          <a:stretch>
            <a:fillRect/>
          </a:stretch>
        </p:blipFill>
        <p:spPr>
          <a:xfrm>
            <a:off x="7607625" y="3195850"/>
            <a:ext cx="1009325" cy="1419175"/>
          </a:xfrm>
          <a:prstGeom prst="rect">
            <a:avLst/>
          </a:prstGeom>
          <a:noFill/>
          <a:ln>
            <a:noFill/>
          </a:ln>
        </p:spPr>
      </p:pic>
      <p:pic>
        <p:nvPicPr>
          <p:cNvPr id="205" name="Google Shape;205;p26"/>
          <p:cNvPicPr preferRelativeResize="0"/>
          <p:nvPr/>
        </p:nvPicPr>
        <p:blipFill>
          <a:blip r:embed="rId4">
            <a:alphaModFix/>
          </a:blip>
          <a:stretch>
            <a:fillRect/>
          </a:stretch>
        </p:blipFill>
        <p:spPr>
          <a:xfrm>
            <a:off x="654924" y="2857475"/>
            <a:ext cx="1130224" cy="1999875"/>
          </a:xfrm>
          <a:prstGeom prst="rect">
            <a:avLst/>
          </a:prstGeom>
          <a:noFill/>
          <a:ln>
            <a:noFill/>
          </a:ln>
        </p:spPr>
      </p:pic>
      <p:sp>
        <p:nvSpPr>
          <p:cNvPr id="206" name="Google Shape;206;p26"/>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07" name="Google Shape;207;p26"/>
          <p:cNvSpPr txBox="1"/>
          <p:nvPr/>
        </p:nvSpPr>
        <p:spPr>
          <a:xfrm>
            <a:off x="5421900" y="4857350"/>
            <a:ext cx="3722100" cy="38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Roboto"/>
                <a:ea typeface="Roboto"/>
                <a:cs typeface="Roboto"/>
                <a:sym typeface="Roboto"/>
              </a:rPr>
              <a:t>Abisha Fenn &amp; Kelly Mae Allen</a:t>
            </a:r>
            <a:endParaRPr b="1" sz="1300">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1" name="Shape 211"/>
        <p:cNvGrpSpPr/>
        <p:nvPr/>
      </p:nvGrpSpPr>
      <p:grpSpPr>
        <a:xfrm>
          <a:off x="0" y="0"/>
          <a:ext cx="0" cy="0"/>
          <a:chOff x="0" y="0"/>
          <a:chExt cx="0" cy="0"/>
        </a:xfrm>
      </p:grpSpPr>
      <p:sp>
        <p:nvSpPr>
          <p:cNvPr id="212" name="Google Shape;212;p27"/>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13" name="Google Shape;213;p27"/>
          <p:cNvSpPr txBox="1"/>
          <p:nvPr>
            <p:ph idx="4294967295" type="title"/>
          </p:nvPr>
        </p:nvSpPr>
        <p:spPr>
          <a:xfrm>
            <a:off x="786675" y="79500"/>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Meet The Team</a:t>
            </a:r>
            <a:endParaRPr/>
          </a:p>
        </p:txBody>
      </p:sp>
      <p:pic>
        <p:nvPicPr>
          <p:cNvPr id="214" name="Google Shape;214;p27"/>
          <p:cNvPicPr preferRelativeResize="0"/>
          <p:nvPr/>
        </p:nvPicPr>
        <p:blipFill rotWithShape="1">
          <a:blip r:embed="rId3">
            <a:alphaModFix/>
          </a:blip>
          <a:srcRect b="21947" l="10759" r="10759" t="4404"/>
          <a:stretch/>
        </p:blipFill>
        <p:spPr>
          <a:xfrm>
            <a:off x="5579825" y="2862650"/>
            <a:ext cx="1532100" cy="1437900"/>
          </a:xfrm>
          <a:prstGeom prst="ellipse">
            <a:avLst/>
          </a:prstGeom>
          <a:noFill/>
          <a:ln>
            <a:noFill/>
          </a:ln>
        </p:spPr>
      </p:pic>
      <p:pic>
        <p:nvPicPr>
          <p:cNvPr id="215" name="Google Shape;215;p27"/>
          <p:cNvPicPr preferRelativeResize="0"/>
          <p:nvPr/>
        </p:nvPicPr>
        <p:blipFill>
          <a:blip r:embed="rId4">
            <a:alphaModFix/>
          </a:blip>
          <a:stretch>
            <a:fillRect/>
          </a:stretch>
        </p:blipFill>
        <p:spPr>
          <a:xfrm>
            <a:off x="2092550" y="2862650"/>
            <a:ext cx="1437900" cy="1437900"/>
          </a:xfrm>
          <a:prstGeom prst="ellipse">
            <a:avLst/>
          </a:prstGeom>
          <a:noFill/>
          <a:ln>
            <a:noFill/>
          </a:ln>
        </p:spPr>
      </p:pic>
      <p:pic>
        <p:nvPicPr>
          <p:cNvPr id="216" name="Google Shape;216;p27"/>
          <p:cNvPicPr preferRelativeResize="0"/>
          <p:nvPr/>
        </p:nvPicPr>
        <p:blipFill>
          <a:blip r:embed="rId5">
            <a:alphaModFix/>
          </a:blip>
          <a:stretch>
            <a:fillRect/>
          </a:stretch>
        </p:blipFill>
        <p:spPr>
          <a:xfrm>
            <a:off x="3865063" y="779988"/>
            <a:ext cx="1437900" cy="1437900"/>
          </a:xfrm>
          <a:prstGeom prst="ellipse">
            <a:avLst/>
          </a:prstGeom>
          <a:noFill/>
          <a:ln>
            <a:noFill/>
          </a:ln>
        </p:spPr>
      </p:pic>
      <p:pic>
        <p:nvPicPr>
          <p:cNvPr id="217" name="Google Shape;217;p27"/>
          <p:cNvPicPr preferRelativeResize="0"/>
          <p:nvPr/>
        </p:nvPicPr>
        <p:blipFill>
          <a:blip r:embed="rId6">
            <a:alphaModFix/>
          </a:blip>
          <a:stretch>
            <a:fillRect/>
          </a:stretch>
        </p:blipFill>
        <p:spPr>
          <a:xfrm>
            <a:off x="738075" y="780000"/>
            <a:ext cx="1437900" cy="1437900"/>
          </a:xfrm>
          <a:prstGeom prst="ellipse">
            <a:avLst/>
          </a:prstGeom>
          <a:noFill/>
          <a:ln>
            <a:noFill/>
          </a:ln>
        </p:spPr>
      </p:pic>
      <p:sp>
        <p:nvSpPr>
          <p:cNvPr id="218" name="Google Shape;218;p27"/>
          <p:cNvSpPr txBox="1"/>
          <p:nvPr/>
        </p:nvSpPr>
        <p:spPr>
          <a:xfrm>
            <a:off x="161925" y="2201100"/>
            <a:ext cx="2590200" cy="74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Kelly Mae Allen </a:t>
            </a:r>
            <a:r>
              <a:rPr lang="en" sz="1200">
                <a:solidFill>
                  <a:schemeClr val="lt1"/>
                </a:solidFill>
              </a:rPr>
              <a:t>(Team Lead)</a:t>
            </a:r>
            <a:endParaRPr sz="1200">
              <a:solidFill>
                <a:schemeClr val="lt1"/>
              </a:solidFill>
            </a:endParaRPr>
          </a:p>
          <a:p>
            <a:pPr indent="0" lvl="0" marL="0" rtl="0" algn="ctr">
              <a:spcBef>
                <a:spcPts val="0"/>
              </a:spcBef>
              <a:spcAft>
                <a:spcPts val="0"/>
              </a:spcAft>
              <a:buNone/>
            </a:pPr>
            <a:r>
              <a:rPr lang="en" sz="1200">
                <a:solidFill>
                  <a:schemeClr val="lt1"/>
                </a:solidFill>
              </a:rPr>
              <a:t>Enclosure modeling &amp; Power </a:t>
            </a:r>
            <a:endParaRPr sz="1200">
              <a:solidFill>
                <a:schemeClr val="lt1"/>
              </a:solidFill>
            </a:endParaRPr>
          </a:p>
          <a:p>
            <a:pPr indent="0" lvl="0" marL="0" rtl="0" algn="ctr">
              <a:spcBef>
                <a:spcPts val="0"/>
              </a:spcBef>
              <a:spcAft>
                <a:spcPts val="0"/>
              </a:spcAft>
              <a:buNone/>
            </a:pPr>
            <a:r>
              <a:rPr lang="en" sz="1200">
                <a:solidFill>
                  <a:schemeClr val="lt1"/>
                </a:solidFill>
              </a:rPr>
              <a:t>Embedded software integration</a:t>
            </a:r>
            <a:endParaRPr sz="1200">
              <a:solidFill>
                <a:schemeClr val="lt1"/>
              </a:solidFill>
            </a:endParaRPr>
          </a:p>
        </p:txBody>
      </p:sp>
      <p:sp>
        <p:nvSpPr>
          <p:cNvPr id="219" name="Google Shape;219;p27"/>
          <p:cNvSpPr txBox="1"/>
          <p:nvPr/>
        </p:nvSpPr>
        <p:spPr>
          <a:xfrm>
            <a:off x="5096375" y="4231575"/>
            <a:ext cx="2499000" cy="7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Abisha Fenn</a:t>
            </a:r>
            <a:endParaRPr b="1" sz="1200">
              <a:solidFill>
                <a:schemeClr val="lt1"/>
              </a:solidFill>
            </a:endParaRPr>
          </a:p>
          <a:p>
            <a:pPr indent="0" lvl="0" marL="0" rtl="0" algn="ctr">
              <a:spcBef>
                <a:spcPts val="0"/>
              </a:spcBef>
              <a:spcAft>
                <a:spcPts val="0"/>
              </a:spcAft>
              <a:buNone/>
            </a:pPr>
            <a:r>
              <a:rPr lang="en" sz="1200">
                <a:solidFill>
                  <a:schemeClr val="lt1"/>
                </a:solidFill>
              </a:rPr>
              <a:t>Serial Communication IC</a:t>
            </a:r>
            <a:endParaRPr sz="1200">
              <a:solidFill>
                <a:schemeClr val="lt1"/>
              </a:solidFill>
            </a:endParaRPr>
          </a:p>
          <a:p>
            <a:pPr indent="0" lvl="0" marL="0" rtl="0" algn="ctr">
              <a:spcBef>
                <a:spcPts val="0"/>
              </a:spcBef>
              <a:spcAft>
                <a:spcPts val="0"/>
              </a:spcAft>
              <a:buNone/>
            </a:pPr>
            <a:r>
              <a:rPr lang="en" sz="1200">
                <a:solidFill>
                  <a:schemeClr val="lt1"/>
                </a:solidFill>
              </a:rPr>
              <a:t>Enclosure Modeling &amp; Power </a:t>
            </a:r>
            <a:endParaRPr sz="1200">
              <a:solidFill>
                <a:schemeClr val="lt1"/>
              </a:solidFill>
            </a:endParaRPr>
          </a:p>
        </p:txBody>
      </p:sp>
      <p:sp>
        <p:nvSpPr>
          <p:cNvPr id="220" name="Google Shape;220;p27"/>
          <p:cNvSpPr txBox="1"/>
          <p:nvPr/>
        </p:nvSpPr>
        <p:spPr>
          <a:xfrm>
            <a:off x="1426100" y="4219500"/>
            <a:ext cx="2770800" cy="7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Nida Kosedagi</a:t>
            </a:r>
            <a:endParaRPr b="1" sz="1200">
              <a:solidFill>
                <a:schemeClr val="lt1"/>
              </a:solidFill>
            </a:endParaRPr>
          </a:p>
          <a:p>
            <a:pPr indent="0" lvl="0" marL="0" rtl="0" algn="ctr">
              <a:spcBef>
                <a:spcPts val="0"/>
              </a:spcBef>
              <a:spcAft>
                <a:spcPts val="0"/>
              </a:spcAft>
              <a:buNone/>
            </a:pPr>
            <a:r>
              <a:rPr lang="en" sz="1200">
                <a:solidFill>
                  <a:schemeClr val="lt1"/>
                </a:solidFill>
              </a:rPr>
              <a:t>Custom PCB Design </a:t>
            </a:r>
            <a:endParaRPr sz="1200">
              <a:solidFill>
                <a:schemeClr val="lt1"/>
              </a:solidFill>
            </a:endParaRPr>
          </a:p>
          <a:p>
            <a:pPr indent="0" lvl="0" marL="0" rtl="0" algn="ctr">
              <a:spcBef>
                <a:spcPts val="0"/>
              </a:spcBef>
              <a:spcAft>
                <a:spcPts val="0"/>
              </a:spcAft>
              <a:buNone/>
            </a:pPr>
            <a:r>
              <a:rPr lang="en" sz="1200">
                <a:solidFill>
                  <a:schemeClr val="lt1"/>
                </a:solidFill>
              </a:rPr>
              <a:t>Serial Communication IC</a:t>
            </a:r>
            <a:endParaRPr sz="1200">
              <a:solidFill>
                <a:schemeClr val="lt1"/>
              </a:solidFill>
            </a:endParaRPr>
          </a:p>
          <a:p>
            <a:pPr indent="0" lvl="0" marL="0" rtl="0" algn="ctr">
              <a:spcBef>
                <a:spcPts val="0"/>
              </a:spcBef>
              <a:spcAft>
                <a:spcPts val="0"/>
              </a:spcAft>
              <a:buNone/>
            </a:pPr>
            <a:r>
              <a:t/>
            </a:r>
            <a:endParaRPr>
              <a:solidFill>
                <a:schemeClr val="lt1"/>
              </a:solidFill>
            </a:endParaRPr>
          </a:p>
        </p:txBody>
      </p:sp>
      <p:sp>
        <p:nvSpPr>
          <p:cNvPr id="221" name="Google Shape;221;p27"/>
          <p:cNvSpPr txBox="1"/>
          <p:nvPr/>
        </p:nvSpPr>
        <p:spPr>
          <a:xfrm>
            <a:off x="6652575" y="2217900"/>
            <a:ext cx="2590200" cy="7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Will Wood</a:t>
            </a:r>
            <a:endParaRPr b="1" sz="1200">
              <a:solidFill>
                <a:schemeClr val="lt1"/>
              </a:solidFill>
            </a:endParaRPr>
          </a:p>
          <a:p>
            <a:pPr indent="0" lvl="0" marL="0" rtl="0" algn="ctr">
              <a:spcBef>
                <a:spcPts val="0"/>
              </a:spcBef>
              <a:spcAft>
                <a:spcPts val="0"/>
              </a:spcAft>
              <a:buNone/>
            </a:pPr>
            <a:r>
              <a:rPr lang="en" sz="1200">
                <a:solidFill>
                  <a:schemeClr val="lt1"/>
                </a:solidFill>
              </a:rPr>
              <a:t>Software and Website to Design Digital UI</a:t>
            </a:r>
            <a:endParaRPr sz="1200">
              <a:solidFill>
                <a:schemeClr val="lt1"/>
              </a:solidFill>
            </a:endParaRPr>
          </a:p>
        </p:txBody>
      </p:sp>
      <p:sp>
        <p:nvSpPr>
          <p:cNvPr id="222" name="Google Shape;222;p27"/>
          <p:cNvSpPr txBox="1"/>
          <p:nvPr/>
        </p:nvSpPr>
        <p:spPr>
          <a:xfrm>
            <a:off x="3172225" y="2217900"/>
            <a:ext cx="2823600" cy="70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Parker Sexton</a:t>
            </a:r>
            <a:r>
              <a:rPr lang="en" sz="1200">
                <a:solidFill>
                  <a:schemeClr val="lt1"/>
                </a:solidFill>
              </a:rPr>
              <a:t> (Project Sponsor)</a:t>
            </a:r>
            <a:endParaRPr sz="1200">
              <a:solidFill>
                <a:schemeClr val="lt1"/>
              </a:solidFill>
            </a:endParaRPr>
          </a:p>
          <a:p>
            <a:pPr indent="0" lvl="0" marL="0" rtl="0" algn="ctr">
              <a:spcBef>
                <a:spcPts val="0"/>
              </a:spcBef>
              <a:spcAft>
                <a:spcPts val="0"/>
              </a:spcAft>
              <a:buNone/>
            </a:pPr>
            <a:r>
              <a:rPr lang="en" sz="1200">
                <a:solidFill>
                  <a:schemeClr val="lt1"/>
                </a:solidFill>
              </a:rPr>
              <a:t>Embedded Software Integration</a:t>
            </a:r>
            <a:endParaRPr sz="1200">
              <a:solidFill>
                <a:schemeClr val="lt1"/>
              </a:solidFill>
            </a:endParaRPr>
          </a:p>
          <a:p>
            <a:pPr indent="0" lvl="0" marL="0" rtl="0" algn="ctr">
              <a:spcBef>
                <a:spcPts val="0"/>
              </a:spcBef>
              <a:spcAft>
                <a:spcPts val="0"/>
              </a:spcAft>
              <a:buNone/>
            </a:pPr>
            <a:r>
              <a:rPr lang="en" sz="1200">
                <a:solidFill>
                  <a:schemeClr val="lt1"/>
                </a:solidFill>
              </a:rPr>
              <a:t>Software/website, Custom PCB design </a:t>
            </a:r>
            <a:endParaRPr sz="1200">
              <a:solidFill>
                <a:schemeClr val="lt1"/>
              </a:solidFill>
            </a:endParaRPr>
          </a:p>
          <a:p>
            <a:pPr indent="0" lvl="0" marL="0" rtl="0" algn="ctr">
              <a:spcBef>
                <a:spcPts val="0"/>
              </a:spcBef>
              <a:spcAft>
                <a:spcPts val="0"/>
              </a:spcAft>
              <a:buNone/>
            </a:pPr>
            <a:r>
              <a:t/>
            </a:r>
            <a:endParaRPr>
              <a:solidFill>
                <a:schemeClr val="lt1"/>
              </a:solidFill>
            </a:endParaRPr>
          </a:p>
          <a:p>
            <a:pPr indent="0" lvl="0" marL="0" rtl="0" algn="ctr">
              <a:spcBef>
                <a:spcPts val="0"/>
              </a:spcBef>
              <a:spcAft>
                <a:spcPts val="0"/>
              </a:spcAft>
              <a:buNone/>
            </a:pPr>
            <a:r>
              <a:t/>
            </a:r>
            <a:endParaRPr>
              <a:solidFill>
                <a:schemeClr val="lt1"/>
              </a:solidFill>
            </a:endParaRPr>
          </a:p>
        </p:txBody>
      </p:sp>
      <p:pic>
        <p:nvPicPr>
          <p:cNvPr id="223" name="Google Shape;223;p27"/>
          <p:cNvPicPr preferRelativeResize="0"/>
          <p:nvPr/>
        </p:nvPicPr>
        <p:blipFill>
          <a:blip r:embed="rId7">
            <a:alphaModFix/>
          </a:blip>
          <a:stretch>
            <a:fillRect/>
          </a:stretch>
        </p:blipFill>
        <p:spPr>
          <a:xfrm>
            <a:off x="7111922" y="680697"/>
            <a:ext cx="1607700" cy="16365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p:nvPr/>
        </p:nvSpPr>
        <p:spPr>
          <a:xfrm>
            <a:off x="4848300" y="1416275"/>
            <a:ext cx="4029000" cy="914400"/>
          </a:xfrm>
          <a:prstGeom prst="roundRect">
            <a:avLst>
              <a:gd fmla="val 16667" name="adj"/>
            </a:avLst>
          </a:prstGeom>
          <a:noFill/>
          <a:ln cap="flat" cmpd="sng" w="2857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l">
              <a:spcBef>
                <a:spcPts val="0"/>
              </a:spcBef>
              <a:spcAft>
                <a:spcPts val="0"/>
              </a:spcAft>
              <a:buNone/>
            </a:pPr>
            <a:r>
              <a:t/>
            </a:r>
            <a:endParaRPr>
              <a:latin typeface="Roboto"/>
              <a:ea typeface="Roboto"/>
              <a:cs typeface="Roboto"/>
              <a:sym typeface="Roboto"/>
            </a:endParaRPr>
          </a:p>
        </p:txBody>
      </p:sp>
      <p:sp>
        <p:nvSpPr>
          <p:cNvPr id="229" name="Google Shape;229;p28"/>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Integration between Protocontrol and User System</a:t>
            </a:r>
            <a:endParaRPr/>
          </a:p>
        </p:txBody>
      </p:sp>
      <p:sp>
        <p:nvSpPr>
          <p:cNvPr id="230" name="Google Shape;230;p28"/>
          <p:cNvSpPr txBox="1"/>
          <p:nvPr>
            <p:ph idx="12" type="sldNum"/>
          </p:nvPr>
        </p:nvSpPr>
        <p:spPr>
          <a:xfrm>
            <a:off x="0" y="0"/>
            <a:ext cx="594900" cy="7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31" name="Google Shape;231;p28"/>
          <p:cNvSpPr txBox="1"/>
          <p:nvPr/>
        </p:nvSpPr>
        <p:spPr>
          <a:xfrm>
            <a:off x="4848300" y="1161599"/>
            <a:ext cx="2698500" cy="465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highlight>
                  <a:schemeClr val="accent5"/>
                </a:highlight>
                <a:latin typeface="Dosis"/>
                <a:ea typeface="Dosis"/>
                <a:cs typeface="Dosis"/>
                <a:sym typeface="Dosis"/>
              </a:rPr>
              <a:t>Command Protocol </a:t>
            </a:r>
            <a:endParaRPr b="1" sz="2000">
              <a:solidFill>
                <a:schemeClr val="dk1"/>
              </a:solidFill>
              <a:highlight>
                <a:schemeClr val="accent5"/>
              </a:highlight>
              <a:latin typeface="Dosis"/>
              <a:ea typeface="Dosis"/>
              <a:cs typeface="Dosis"/>
              <a:sym typeface="Dosis"/>
            </a:endParaRPr>
          </a:p>
          <a:p>
            <a:pPr indent="0" lvl="0" marL="0" rtl="0" algn="ctr">
              <a:lnSpc>
                <a:spcPct val="115000"/>
              </a:lnSpc>
              <a:spcBef>
                <a:spcPts val="0"/>
              </a:spcBef>
              <a:spcAft>
                <a:spcPts val="0"/>
              </a:spcAft>
              <a:buNone/>
            </a:pPr>
            <a:r>
              <a:t/>
            </a:r>
            <a:endParaRPr b="1" sz="1700">
              <a:solidFill>
                <a:schemeClr val="dk1"/>
              </a:solidFill>
              <a:highlight>
                <a:schemeClr val="lt2"/>
              </a:highlight>
              <a:latin typeface="Dosis"/>
              <a:ea typeface="Dosis"/>
              <a:cs typeface="Dosis"/>
              <a:sym typeface="Dosis"/>
            </a:endParaRPr>
          </a:p>
          <a:p>
            <a:pPr indent="0" lvl="0" marL="0" rtl="0" algn="ctr">
              <a:lnSpc>
                <a:spcPct val="115000"/>
              </a:lnSpc>
              <a:spcBef>
                <a:spcPts val="0"/>
              </a:spcBef>
              <a:spcAft>
                <a:spcPts val="0"/>
              </a:spcAft>
              <a:buNone/>
            </a:pPr>
            <a:r>
              <a:t/>
            </a:r>
            <a:endParaRPr sz="1700">
              <a:solidFill>
                <a:schemeClr val="dk1"/>
              </a:solidFill>
              <a:highlight>
                <a:srgbClr val="F3F3F3"/>
              </a:highlight>
              <a:latin typeface="Inconsolata"/>
              <a:ea typeface="Inconsolata"/>
              <a:cs typeface="Inconsolata"/>
              <a:sym typeface="Inconsolata"/>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pic>
        <p:nvPicPr>
          <p:cNvPr id="232" name="Google Shape;232;p28"/>
          <p:cNvPicPr preferRelativeResize="0"/>
          <p:nvPr/>
        </p:nvPicPr>
        <p:blipFill>
          <a:blip r:embed="rId3">
            <a:alphaModFix/>
          </a:blip>
          <a:stretch>
            <a:fillRect/>
          </a:stretch>
        </p:blipFill>
        <p:spPr>
          <a:xfrm>
            <a:off x="607651" y="1277624"/>
            <a:ext cx="606300" cy="349139"/>
          </a:xfrm>
          <a:prstGeom prst="rect">
            <a:avLst/>
          </a:prstGeom>
          <a:noFill/>
          <a:ln>
            <a:noFill/>
          </a:ln>
        </p:spPr>
      </p:pic>
      <p:pic>
        <p:nvPicPr>
          <p:cNvPr id="233" name="Google Shape;233;p28"/>
          <p:cNvPicPr preferRelativeResize="0"/>
          <p:nvPr/>
        </p:nvPicPr>
        <p:blipFill>
          <a:blip r:embed="rId4">
            <a:alphaModFix/>
          </a:blip>
          <a:stretch>
            <a:fillRect/>
          </a:stretch>
        </p:blipFill>
        <p:spPr>
          <a:xfrm>
            <a:off x="1764861" y="1153640"/>
            <a:ext cx="739866" cy="646523"/>
          </a:xfrm>
          <a:prstGeom prst="rect">
            <a:avLst/>
          </a:prstGeom>
          <a:noFill/>
          <a:ln>
            <a:noFill/>
          </a:ln>
        </p:spPr>
      </p:pic>
      <p:cxnSp>
        <p:nvCxnSpPr>
          <p:cNvPr id="234" name="Google Shape;234;p28"/>
          <p:cNvCxnSpPr/>
          <p:nvPr/>
        </p:nvCxnSpPr>
        <p:spPr>
          <a:xfrm>
            <a:off x="1284634" y="1475384"/>
            <a:ext cx="409500" cy="3000"/>
          </a:xfrm>
          <a:prstGeom prst="straightConnector1">
            <a:avLst/>
          </a:prstGeom>
          <a:noFill/>
          <a:ln cap="flat" cmpd="sng" w="19050">
            <a:solidFill>
              <a:schemeClr val="dk2"/>
            </a:solidFill>
            <a:prstDash val="solid"/>
            <a:round/>
            <a:headEnd len="med" w="med" type="triangle"/>
            <a:tailEnd len="med" w="med" type="triangle"/>
          </a:ln>
        </p:spPr>
      </p:cxnSp>
      <p:sp>
        <p:nvSpPr>
          <p:cNvPr id="235" name="Google Shape;235;p28"/>
          <p:cNvSpPr txBox="1"/>
          <p:nvPr/>
        </p:nvSpPr>
        <p:spPr>
          <a:xfrm>
            <a:off x="5319750" y="1676375"/>
            <a:ext cx="3086100" cy="394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700">
                <a:solidFill>
                  <a:schemeClr val="dk1"/>
                </a:solidFill>
                <a:highlight>
                  <a:schemeClr val="lt2"/>
                </a:highlight>
                <a:latin typeface="Inconsolata"/>
                <a:ea typeface="Inconsolata"/>
                <a:cs typeface="Inconsolata"/>
                <a:sym typeface="Inconsolata"/>
              </a:rPr>
              <a:t>+[component tag]|[value]</a:t>
            </a:r>
            <a:endParaRPr b="1" sz="1700">
              <a:solidFill>
                <a:schemeClr val="dk1"/>
              </a:solidFill>
              <a:highlight>
                <a:schemeClr val="lt2"/>
              </a:highlight>
              <a:latin typeface="Inconsolata"/>
              <a:ea typeface="Inconsolata"/>
              <a:cs typeface="Inconsolata"/>
              <a:sym typeface="Inconsolata"/>
            </a:endParaRPr>
          </a:p>
          <a:p>
            <a:pPr indent="0" lvl="0" marL="0" rtl="0" algn="l">
              <a:spcBef>
                <a:spcPts val="0"/>
              </a:spcBef>
              <a:spcAft>
                <a:spcPts val="0"/>
              </a:spcAft>
              <a:buNone/>
            </a:pPr>
            <a:r>
              <a:t/>
            </a:r>
            <a:endParaRPr sz="3000">
              <a:solidFill>
                <a:schemeClr val="dk1"/>
              </a:solidFill>
              <a:latin typeface="Roboto"/>
              <a:ea typeface="Roboto"/>
              <a:cs typeface="Roboto"/>
              <a:sym typeface="Roboto"/>
            </a:endParaRPr>
          </a:p>
        </p:txBody>
      </p:sp>
      <p:pic>
        <p:nvPicPr>
          <p:cNvPr id="236" name="Google Shape;236;p28"/>
          <p:cNvPicPr preferRelativeResize="0"/>
          <p:nvPr/>
        </p:nvPicPr>
        <p:blipFill>
          <a:blip r:embed="rId5">
            <a:alphaModFix/>
          </a:blip>
          <a:stretch>
            <a:fillRect/>
          </a:stretch>
        </p:blipFill>
        <p:spPr>
          <a:xfrm>
            <a:off x="152400" y="1952563"/>
            <a:ext cx="4543500" cy="2847425"/>
          </a:xfrm>
          <a:prstGeom prst="rect">
            <a:avLst/>
          </a:prstGeom>
          <a:noFill/>
          <a:ln>
            <a:noFill/>
          </a:ln>
        </p:spPr>
      </p:pic>
      <p:pic>
        <p:nvPicPr>
          <p:cNvPr id="237" name="Google Shape;237;p28"/>
          <p:cNvPicPr preferRelativeResize="0"/>
          <p:nvPr/>
        </p:nvPicPr>
        <p:blipFill>
          <a:blip r:embed="rId6">
            <a:alphaModFix/>
          </a:blip>
          <a:stretch>
            <a:fillRect/>
          </a:stretch>
        </p:blipFill>
        <p:spPr>
          <a:xfrm>
            <a:off x="5596300" y="2400875"/>
            <a:ext cx="3142650" cy="2618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9"/>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Power Analysis</a:t>
            </a:r>
            <a:endParaRPr/>
          </a:p>
        </p:txBody>
      </p:sp>
      <p:pic>
        <p:nvPicPr>
          <p:cNvPr id="243" name="Google Shape;243;p29"/>
          <p:cNvPicPr preferRelativeResize="0"/>
          <p:nvPr/>
        </p:nvPicPr>
        <p:blipFill>
          <a:blip r:embed="rId3">
            <a:alphaModFix/>
          </a:blip>
          <a:stretch>
            <a:fillRect/>
          </a:stretch>
        </p:blipFill>
        <p:spPr>
          <a:xfrm>
            <a:off x="152400" y="1177575"/>
            <a:ext cx="8839200" cy="335260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30"/>
          <p:cNvPicPr preferRelativeResize="0"/>
          <p:nvPr/>
        </p:nvPicPr>
        <p:blipFill rotWithShape="1">
          <a:blip r:embed="rId3">
            <a:alphaModFix/>
          </a:blip>
          <a:srcRect b="0" l="6016" r="4586" t="0"/>
          <a:stretch/>
        </p:blipFill>
        <p:spPr>
          <a:xfrm>
            <a:off x="7131550" y="1762525"/>
            <a:ext cx="2012450" cy="2160925"/>
          </a:xfrm>
          <a:prstGeom prst="rect">
            <a:avLst/>
          </a:prstGeom>
          <a:noFill/>
          <a:ln>
            <a:noFill/>
          </a:ln>
        </p:spPr>
      </p:pic>
      <p:sp>
        <p:nvSpPr>
          <p:cNvPr id="249" name="Google Shape;249;p30"/>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Hardware Peripheral Demo</a:t>
            </a:r>
            <a:endParaRPr/>
          </a:p>
        </p:txBody>
      </p:sp>
      <p:graphicFrame>
        <p:nvGraphicFramePr>
          <p:cNvPr id="250" name="Google Shape;250;p30"/>
          <p:cNvGraphicFramePr/>
          <p:nvPr/>
        </p:nvGraphicFramePr>
        <p:xfrm>
          <a:off x="123900" y="1143525"/>
          <a:ext cx="3000000" cy="3000000"/>
        </p:xfrm>
        <a:graphic>
          <a:graphicData uri="http://schemas.openxmlformats.org/drawingml/2006/table">
            <a:tbl>
              <a:tblPr>
                <a:noFill/>
                <a:tableStyleId>{8BA4175D-1F2A-4B45-B233-40298607F826}</a:tableStyleId>
              </a:tblPr>
              <a:tblGrid>
                <a:gridCol w="3503825"/>
                <a:gridCol w="3503825"/>
              </a:tblGrid>
              <a:tr h="374675">
                <a:tc>
                  <a:txBody>
                    <a:bodyPr/>
                    <a:lstStyle/>
                    <a:p>
                      <a:pPr indent="0" lvl="0" marL="0" rtl="0" algn="l">
                        <a:spcBef>
                          <a:spcPts val="0"/>
                        </a:spcBef>
                        <a:spcAft>
                          <a:spcPts val="0"/>
                        </a:spcAft>
                        <a:buNone/>
                      </a:pPr>
                      <a:r>
                        <a:rPr b="1" lang="en" sz="1300"/>
                        <a:t>Beta Demo Plan</a:t>
                      </a:r>
                      <a:endParaRPr b="1" sz="1300"/>
                    </a:p>
                  </a:txBody>
                  <a:tcPr marT="91425" marB="91425" marR="91425" marL="91425"/>
                </a:tc>
                <a:tc>
                  <a:txBody>
                    <a:bodyPr/>
                    <a:lstStyle/>
                    <a:p>
                      <a:pPr indent="0" lvl="0" marL="0" rtl="0" algn="l">
                        <a:spcBef>
                          <a:spcPts val="0"/>
                        </a:spcBef>
                        <a:spcAft>
                          <a:spcPts val="0"/>
                        </a:spcAft>
                        <a:buNone/>
                      </a:pPr>
                      <a:r>
                        <a:rPr b="1" lang="en" sz="1300"/>
                        <a:t>Current Achievements</a:t>
                      </a:r>
                      <a:endParaRPr b="1" sz="1300"/>
                    </a:p>
                  </a:txBody>
                  <a:tcPr marT="91425" marB="91425" marR="91425" marL="91425"/>
                </a:tc>
              </a:tr>
              <a:tr h="778225">
                <a:tc>
                  <a:txBody>
                    <a:bodyPr/>
                    <a:lstStyle/>
                    <a:p>
                      <a:pPr indent="0" lvl="0" marL="0" rtl="0" algn="l">
                        <a:spcBef>
                          <a:spcPts val="0"/>
                        </a:spcBef>
                        <a:spcAft>
                          <a:spcPts val="0"/>
                        </a:spcAft>
                        <a:buNone/>
                      </a:pPr>
                      <a:r>
                        <a:rPr lang="en" sz="1300"/>
                        <a:t>Integrate Hardware Peripherals with Main Board</a:t>
                      </a:r>
                      <a:endParaRPr sz="1300"/>
                    </a:p>
                  </a:txBody>
                  <a:tcPr marT="91425" marB="91425" marR="91425" marL="91425"/>
                </a:tc>
                <a:tc>
                  <a:txBody>
                    <a:bodyPr/>
                    <a:lstStyle/>
                    <a:p>
                      <a:pPr indent="0" lvl="0" marL="0" rtl="0" algn="l">
                        <a:spcBef>
                          <a:spcPts val="0"/>
                        </a:spcBef>
                        <a:spcAft>
                          <a:spcPts val="0"/>
                        </a:spcAft>
                        <a:buNone/>
                      </a:pPr>
                      <a:r>
                        <a:rPr lang="en" sz="1300"/>
                        <a:t>Initialization Steps, printing out received data, Stable data, swapability (re-flash required)</a:t>
                      </a:r>
                      <a:endParaRPr sz="1300"/>
                    </a:p>
                  </a:txBody>
                  <a:tcPr marT="91425" marB="91425" marR="91425" marL="91425"/>
                </a:tc>
              </a:tr>
              <a:tr h="374675">
                <a:tc>
                  <a:txBody>
                    <a:bodyPr/>
                    <a:lstStyle/>
                    <a:p>
                      <a:pPr indent="0" lvl="0" marL="0" rtl="0" algn="l">
                        <a:spcBef>
                          <a:spcPts val="0"/>
                        </a:spcBef>
                        <a:spcAft>
                          <a:spcPts val="0"/>
                        </a:spcAft>
                        <a:buNone/>
                      </a:pPr>
                      <a:r>
                        <a:rPr lang="en" sz="1300"/>
                        <a:t>Multiple Components Connected at Once</a:t>
                      </a:r>
                      <a:endParaRPr sz="1300"/>
                    </a:p>
                  </a:txBody>
                  <a:tcPr marT="91425" marB="91425" marR="91425" marL="91425"/>
                </a:tc>
                <a:tc>
                  <a:txBody>
                    <a:bodyPr/>
                    <a:lstStyle/>
                    <a:p>
                      <a:pPr indent="0" lvl="0" marL="0" rtl="0" algn="l">
                        <a:spcBef>
                          <a:spcPts val="0"/>
                        </a:spcBef>
                        <a:spcAft>
                          <a:spcPts val="0"/>
                        </a:spcAft>
                        <a:buNone/>
                      </a:pPr>
                      <a:r>
                        <a:rPr lang="en" sz="1300"/>
                        <a:t>Buttons, Keypad, Rotary Encoder!</a:t>
                      </a:r>
                      <a:endParaRPr sz="1300"/>
                    </a:p>
                  </a:txBody>
                  <a:tcPr marT="91425" marB="91425" marR="91425" marL="91425"/>
                </a:tc>
              </a:tr>
              <a:tr h="576450">
                <a:tc>
                  <a:txBody>
                    <a:bodyPr/>
                    <a:lstStyle/>
                    <a:p>
                      <a:pPr indent="0" lvl="0" marL="0" rtl="0" algn="l">
                        <a:spcBef>
                          <a:spcPts val="0"/>
                        </a:spcBef>
                        <a:spcAft>
                          <a:spcPts val="0"/>
                        </a:spcAft>
                        <a:buNone/>
                      </a:pPr>
                      <a:r>
                        <a:rPr lang="en" sz="1300"/>
                        <a:t>Hot Swapability</a:t>
                      </a:r>
                      <a:endParaRPr sz="1300"/>
                    </a:p>
                  </a:txBody>
                  <a:tcPr marT="91425" marB="91425" marR="91425" marL="91425"/>
                </a:tc>
                <a:tc>
                  <a:txBody>
                    <a:bodyPr/>
                    <a:lstStyle/>
                    <a:p>
                      <a:pPr indent="0" lvl="0" marL="0" rtl="0" algn="l">
                        <a:spcBef>
                          <a:spcPts val="0"/>
                        </a:spcBef>
                        <a:spcAft>
                          <a:spcPts val="0"/>
                        </a:spcAft>
                        <a:buNone/>
                      </a:pPr>
                      <a:r>
                        <a:rPr lang="en" sz="1300"/>
                        <a:t>Both ports on PCB work with multiple peripherals (control servo angle)</a:t>
                      </a:r>
                      <a:endParaRPr sz="1300"/>
                    </a:p>
                  </a:txBody>
                  <a:tcPr marT="91425" marB="91425" marR="91425" marL="91425"/>
                </a:tc>
              </a:tr>
              <a:tr h="576450">
                <a:tc>
                  <a:txBody>
                    <a:bodyPr/>
                    <a:lstStyle/>
                    <a:p>
                      <a:pPr indent="0" lvl="0" marL="0" rtl="0" algn="l">
                        <a:spcBef>
                          <a:spcPts val="0"/>
                        </a:spcBef>
                        <a:spcAft>
                          <a:spcPts val="0"/>
                        </a:spcAft>
                        <a:buNone/>
                      </a:pPr>
                      <a:r>
                        <a:rPr lang="en" sz="1300"/>
                        <a:t>Port Design</a:t>
                      </a:r>
                      <a:endParaRPr sz="1300"/>
                    </a:p>
                  </a:txBody>
                  <a:tcPr marT="91425" marB="91425" marR="91425" marL="91425"/>
                </a:tc>
                <a:tc>
                  <a:txBody>
                    <a:bodyPr/>
                    <a:lstStyle/>
                    <a:p>
                      <a:pPr indent="0" lvl="0" marL="0" rtl="0" algn="l">
                        <a:spcBef>
                          <a:spcPts val="0"/>
                        </a:spcBef>
                        <a:spcAft>
                          <a:spcPts val="0"/>
                        </a:spcAft>
                        <a:buNone/>
                      </a:pPr>
                      <a:r>
                        <a:rPr lang="en" sz="1300"/>
                        <a:t>Pogo pins with magnetic connectors</a:t>
                      </a:r>
                      <a:endParaRPr sz="1300"/>
                    </a:p>
                  </a:txBody>
                  <a:tcPr marT="91425" marB="91425" marR="91425" marL="91425"/>
                </a:tc>
              </a:tr>
              <a:tr h="522225">
                <a:tc>
                  <a:txBody>
                    <a:bodyPr/>
                    <a:lstStyle/>
                    <a:p>
                      <a:pPr indent="0" lvl="0" marL="0" rtl="0" algn="l">
                        <a:spcBef>
                          <a:spcPts val="0"/>
                        </a:spcBef>
                        <a:spcAft>
                          <a:spcPts val="0"/>
                        </a:spcAft>
                        <a:buNone/>
                      </a:pPr>
                      <a:r>
                        <a:rPr lang="en" sz="1300"/>
                        <a:t>User creates I2C component configuration</a:t>
                      </a:r>
                      <a:endParaRPr sz="1300"/>
                    </a:p>
                  </a:txBody>
                  <a:tcPr marT="91425" marB="91425" marR="91425" marL="91425"/>
                </a:tc>
                <a:tc>
                  <a:txBody>
                    <a:bodyPr/>
                    <a:lstStyle/>
                    <a:p>
                      <a:pPr indent="0" lvl="0" marL="0" rtl="0" algn="l">
                        <a:spcBef>
                          <a:spcPts val="0"/>
                        </a:spcBef>
                        <a:spcAft>
                          <a:spcPts val="0"/>
                        </a:spcAft>
                        <a:buNone/>
                      </a:pPr>
                      <a:r>
                        <a:rPr lang="en" sz="1300"/>
                        <a:t>Circumvent Website; instead use flag system to check certain known addresses</a:t>
                      </a:r>
                      <a:endParaRPr sz="1300"/>
                    </a:p>
                  </a:txBody>
                  <a:tcPr marT="91425" marB="91425" marR="91425" marL="91425"/>
                </a:tc>
              </a:tr>
            </a:tbl>
          </a:graphicData>
        </a:graphic>
      </p:graphicFrame>
      <p:sp>
        <p:nvSpPr>
          <p:cNvPr id="251" name="Google Shape;251;p30"/>
          <p:cNvSpPr txBox="1"/>
          <p:nvPr/>
        </p:nvSpPr>
        <p:spPr>
          <a:xfrm>
            <a:off x="53800" y="4433325"/>
            <a:ext cx="8683800" cy="4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dk1"/>
                </a:solidFill>
                <a:latin typeface="Roboto"/>
                <a:ea typeface="Roboto"/>
                <a:cs typeface="Roboto"/>
                <a:sym typeface="Roboto"/>
              </a:rPr>
              <a:t>Remaining Items</a:t>
            </a:r>
            <a:r>
              <a:rPr lang="en" sz="1800">
                <a:solidFill>
                  <a:schemeClr val="dk1"/>
                </a:solidFill>
                <a:latin typeface="Roboto"/>
                <a:ea typeface="Roboto"/>
                <a:cs typeface="Roboto"/>
                <a:sym typeface="Roboto"/>
              </a:rPr>
              <a:t>: Analog Components (slider) with ADC breakout board </a:t>
            </a:r>
            <a:endParaRPr sz="18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1"/>
          <p:cNvSpPr/>
          <p:nvPr/>
        </p:nvSpPr>
        <p:spPr>
          <a:xfrm>
            <a:off x="363000" y="1761075"/>
            <a:ext cx="8418000" cy="2627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7" name="Google Shape;257;p31"/>
          <p:cNvSpPr/>
          <p:nvPr/>
        </p:nvSpPr>
        <p:spPr>
          <a:xfrm>
            <a:off x="646200" y="1556450"/>
            <a:ext cx="3948900" cy="619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58" name="Google Shape;258;p31"/>
          <p:cNvSpPr txBox="1"/>
          <p:nvPr>
            <p:ph type="title"/>
          </p:nvPr>
        </p:nvSpPr>
        <p:spPr>
          <a:xfrm>
            <a:off x="1104900" y="276075"/>
            <a:ext cx="6724500" cy="74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Embedded System Demo Plan</a:t>
            </a:r>
            <a:endParaRPr/>
          </a:p>
        </p:txBody>
      </p:sp>
      <p:sp>
        <p:nvSpPr>
          <p:cNvPr id="259" name="Google Shape;259;p31"/>
          <p:cNvSpPr txBox="1"/>
          <p:nvPr/>
        </p:nvSpPr>
        <p:spPr>
          <a:xfrm>
            <a:off x="436650" y="1454350"/>
            <a:ext cx="4116600" cy="345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500">
              <a:solidFill>
                <a:schemeClr val="dk1"/>
              </a:solidFill>
              <a:latin typeface="Permanent Marker"/>
              <a:ea typeface="Permanent Marker"/>
              <a:cs typeface="Permanent Marker"/>
              <a:sym typeface="Permanent Marker"/>
            </a:endParaRPr>
          </a:p>
          <a:p>
            <a:pPr indent="0" lvl="0" marL="0" rtl="0" algn="l">
              <a:spcBef>
                <a:spcPts val="0"/>
              </a:spcBef>
              <a:spcAft>
                <a:spcPts val="0"/>
              </a:spcAft>
              <a:buNone/>
            </a:pPr>
            <a:r>
              <a:t/>
            </a:r>
            <a:endParaRPr sz="2500">
              <a:solidFill>
                <a:schemeClr val="dk1"/>
              </a:solidFill>
              <a:latin typeface="Permanent Marker"/>
              <a:ea typeface="Permanent Marker"/>
              <a:cs typeface="Permanent Marker"/>
              <a:sym typeface="Permanent Marker"/>
            </a:endParaRPr>
          </a:p>
          <a:p>
            <a:pPr indent="-387350" lvl="0" marL="457200" rtl="0" algn="l">
              <a:spcBef>
                <a:spcPts val="0"/>
              </a:spcBef>
              <a:spcAft>
                <a:spcPts val="0"/>
              </a:spcAft>
              <a:buClr>
                <a:schemeClr val="dk1"/>
              </a:buClr>
              <a:buSzPts val="2500"/>
              <a:buFont typeface="Roboto"/>
              <a:buChar char="➔"/>
            </a:pPr>
            <a:r>
              <a:rPr lang="en" sz="2500">
                <a:solidFill>
                  <a:schemeClr val="dk1"/>
                </a:solidFill>
                <a:latin typeface="Roboto"/>
                <a:ea typeface="Roboto"/>
                <a:cs typeface="Roboto"/>
                <a:sym typeface="Roboto"/>
              </a:rPr>
              <a:t>Working with new user system</a:t>
            </a:r>
            <a:endParaRPr sz="2500">
              <a:solidFill>
                <a:schemeClr val="dk1"/>
              </a:solidFill>
              <a:latin typeface="Roboto"/>
              <a:ea typeface="Roboto"/>
              <a:cs typeface="Roboto"/>
              <a:sym typeface="Roboto"/>
            </a:endParaRPr>
          </a:p>
          <a:p>
            <a:pPr indent="0" lvl="0" marL="914400" rtl="0" algn="l">
              <a:spcBef>
                <a:spcPts val="0"/>
              </a:spcBef>
              <a:spcAft>
                <a:spcPts val="0"/>
              </a:spcAft>
              <a:buNone/>
            </a:pPr>
            <a:r>
              <a:t/>
            </a:r>
            <a:endParaRPr sz="1000">
              <a:solidFill>
                <a:schemeClr val="dk1"/>
              </a:solidFill>
              <a:latin typeface="Roboto"/>
              <a:ea typeface="Roboto"/>
              <a:cs typeface="Roboto"/>
              <a:sym typeface="Roboto"/>
            </a:endParaRPr>
          </a:p>
          <a:p>
            <a:pPr indent="-387350" lvl="0" marL="457200" rtl="0" algn="l">
              <a:spcBef>
                <a:spcPts val="0"/>
              </a:spcBef>
              <a:spcAft>
                <a:spcPts val="0"/>
              </a:spcAft>
              <a:buClr>
                <a:schemeClr val="dk1"/>
              </a:buClr>
              <a:buSzPts val="2500"/>
              <a:buFont typeface="Roboto"/>
              <a:buChar char="➔"/>
            </a:pPr>
            <a:r>
              <a:rPr lang="en" sz="2500">
                <a:solidFill>
                  <a:schemeClr val="dk1"/>
                </a:solidFill>
                <a:latin typeface="Roboto"/>
                <a:ea typeface="Roboto"/>
                <a:cs typeface="Roboto"/>
                <a:sym typeface="Roboto"/>
              </a:rPr>
              <a:t>Fixed reliability issue to use pointers</a:t>
            </a:r>
            <a:endParaRPr sz="2500">
              <a:solidFill>
                <a:schemeClr val="dk1"/>
              </a:solidFill>
              <a:latin typeface="Roboto"/>
              <a:ea typeface="Roboto"/>
              <a:cs typeface="Roboto"/>
              <a:sym typeface="Roboto"/>
            </a:endParaRPr>
          </a:p>
          <a:p>
            <a:pPr indent="0" lvl="0" marL="0" rtl="0" algn="l">
              <a:spcBef>
                <a:spcPts val="0"/>
              </a:spcBef>
              <a:spcAft>
                <a:spcPts val="0"/>
              </a:spcAft>
              <a:buNone/>
            </a:pPr>
            <a:r>
              <a:t/>
            </a:r>
            <a:endParaRPr sz="2500">
              <a:solidFill>
                <a:schemeClr val="dk1"/>
              </a:solidFill>
              <a:latin typeface="Roboto"/>
              <a:ea typeface="Roboto"/>
              <a:cs typeface="Roboto"/>
              <a:sym typeface="Roboto"/>
            </a:endParaRPr>
          </a:p>
        </p:txBody>
      </p:sp>
      <p:sp>
        <p:nvSpPr>
          <p:cNvPr id="260" name="Google Shape;260;p31"/>
          <p:cNvSpPr txBox="1"/>
          <p:nvPr/>
        </p:nvSpPr>
        <p:spPr>
          <a:xfrm>
            <a:off x="4664300" y="1858100"/>
            <a:ext cx="4116600" cy="177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500">
              <a:solidFill>
                <a:schemeClr val="dk1"/>
              </a:solidFill>
              <a:latin typeface="Roboto"/>
              <a:ea typeface="Roboto"/>
              <a:cs typeface="Roboto"/>
              <a:sym typeface="Roboto"/>
            </a:endParaRPr>
          </a:p>
          <a:p>
            <a:pPr indent="-387350" lvl="0" marL="457200" rtl="0" algn="l">
              <a:spcBef>
                <a:spcPts val="0"/>
              </a:spcBef>
              <a:spcAft>
                <a:spcPts val="0"/>
              </a:spcAft>
              <a:buClr>
                <a:schemeClr val="dk1"/>
              </a:buClr>
              <a:buSzPts val="2500"/>
              <a:buFont typeface="Roboto"/>
              <a:buChar char="➔"/>
            </a:pPr>
            <a:r>
              <a:rPr lang="en" sz="2500">
                <a:solidFill>
                  <a:schemeClr val="dk1"/>
                </a:solidFill>
                <a:latin typeface="Roboto"/>
                <a:ea typeface="Roboto"/>
                <a:cs typeface="Roboto"/>
                <a:sym typeface="Roboto"/>
              </a:rPr>
              <a:t>Created Serial Echo and debug output</a:t>
            </a:r>
            <a:endParaRPr sz="2500">
              <a:solidFill>
                <a:schemeClr val="dk1"/>
              </a:solidFill>
              <a:latin typeface="Roboto"/>
              <a:ea typeface="Roboto"/>
              <a:cs typeface="Roboto"/>
              <a:sym typeface="Roboto"/>
            </a:endParaRPr>
          </a:p>
          <a:p>
            <a:pPr indent="0" lvl="0" marL="914400" rtl="0" algn="l">
              <a:spcBef>
                <a:spcPts val="0"/>
              </a:spcBef>
              <a:spcAft>
                <a:spcPts val="0"/>
              </a:spcAft>
              <a:buNone/>
            </a:pPr>
            <a:r>
              <a:t/>
            </a:r>
            <a:endParaRPr sz="1000">
              <a:solidFill>
                <a:schemeClr val="dk1"/>
              </a:solidFill>
              <a:latin typeface="Roboto"/>
              <a:ea typeface="Roboto"/>
              <a:cs typeface="Roboto"/>
              <a:sym typeface="Roboto"/>
            </a:endParaRPr>
          </a:p>
          <a:p>
            <a:pPr indent="-387350" lvl="0" marL="457200" rtl="0" algn="l">
              <a:spcBef>
                <a:spcPts val="0"/>
              </a:spcBef>
              <a:spcAft>
                <a:spcPts val="0"/>
              </a:spcAft>
              <a:buClr>
                <a:schemeClr val="dk1"/>
              </a:buClr>
              <a:buSzPts val="2500"/>
              <a:buFont typeface="Roboto"/>
              <a:buChar char="➔"/>
            </a:pPr>
            <a:r>
              <a:rPr lang="en" sz="2500">
                <a:solidFill>
                  <a:schemeClr val="dk1"/>
                </a:solidFill>
                <a:latin typeface="Roboto"/>
                <a:ea typeface="Roboto"/>
                <a:cs typeface="Roboto"/>
                <a:sym typeface="Roboto"/>
              </a:rPr>
              <a:t>I2C component INIT</a:t>
            </a:r>
            <a:endParaRPr sz="2500">
              <a:solidFill>
                <a:schemeClr val="dk1"/>
              </a:solidFill>
              <a:latin typeface="Roboto"/>
              <a:ea typeface="Roboto"/>
              <a:cs typeface="Roboto"/>
              <a:sym typeface="Roboto"/>
            </a:endParaRPr>
          </a:p>
        </p:txBody>
      </p:sp>
      <p:sp>
        <p:nvSpPr>
          <p:cNvPr id="261" name="Google Shape;261;p31"/>
          <p:cNvSpPr txBox="1"/>
          <p:nvPr/>
        </p:nvSpPr>
        <p:spPr>
          <a:xfrm>
            <a:off x="962200" y="1556450"/>
            <a:ext cx="3893400" cy="395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Permanent Marker"/>
                <a:ea typeface="Permanent Marker"/>
                <a:cs typeface="Permanent Marker"/>
                <a:sym typeface="Permanent Marker"/>
              </a:rPr>
              <a:t>Since Alpha Demo:</a:t>
            </a:r>
            <a:endParaRPr sz="2700">
              <a:solidFill>
                <a:schemeClr val="dk1"/>
              </a:solidFill>
              <a:latin typeface="Permanent Marker"/>
              <a:ea typeface="Permanent Marker"/>
              <a:cs typeface="Permanent Marker"/>
              <a:sym typeface="Permanent Marker"/>
            </a:endParaRPr>
          </a:p>
          <a:p>
            <a:pPr indent="0" lvl="0" marL="0" rtl="0" algn="l">
              <a:spcBef>
                <a:spcPts val="0"/>
              </a:spcBef>
              <a:spcAft>
                <a:spcPts val="0"/>
              </a:spcAft>
              <a:buNone/>
            </a:pPr>
            <a:r>
              <a:t/>
            </a:r>
            <a:endParaRPr sz="3200">
              <a:solidFill>
                <a:schemeClr val="dk1"/>
              </a:solidFill>
              <a:latin typeface="Roboto"/>
              <a:ea typeface="Roboto"/>
              <a:cs typeface="Roboto"/>
              <a:sym typeface="Roboto"/>
            </a:endParaRPr>
          </a:p>
        </p:txBody>
      </p:sp>
      <p:pic>
        <p:nvPicPr>
          <p:cNvPr id="262" name="Google Shape;262;p31"/>
          <p:cNvPicPr preferRelativeResize="0"/>
          <p:nvPr/>
        </p:nvPicPr>
        <p:blipFill>
          <a:blip r:embed="rId3">
            <a:alphaModFix/>
          </a:blip>
          <a:stretch>
            <a:fillRect/>
          </a:stretch>
        </p:blipFill>
        <p:spPr>
          <a:xfrm>
            <a:off x="5554813" y="368550"/>
            <a:ext cx="2428875" cy="1885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illiam template">
  <a:themeElements>
    <a:clrScheme name="Custom 347">
      <a:dk1>
        <a:srgbClr val="343764"/>
      </a:dk1>
      <a:lt1>
        <a:srgbClr val="FFFFFF"/>
      </a:lt1>
      <a:dk2>
        <a:srgbClr val="666666"/>
      </a:dk2>
      <a:lt2>
        <a:srgbClr val="E9EAFD"/>
      </a:lt2>
      <a:accent1>
        <a:srgbClr val="BBE617"/>
      </a:accent1>
      <a:accent2>
        <a:srgbClr val="4B508D"/>
      </a:accent2>
      <a:accent3>
        <a:srgbClr val="701C7F"/>
      </a:accent3>
      <a:accent4>
        <a:srgbClr val="BEC4E0"/>
      </a:accent4>
      <a:accent5>
        <a:srgbClr val="C9C3BD"/>
      </a:accent5>
      <a:accent6>
        <a:srgbClr val="96C94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